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5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6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7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8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9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0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11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12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13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14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15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heme/theme16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17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18.xml" ContentType="application/vnd.openxmlformats-officedocument.theme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188" r:id="rId1"/>
    <p:sldMasterId id="2147484189" r:id="rId2"/>
    <p:sldMasterId id="2147484190" r:id="rId3"/>
    <p:sldMasterId id="2147484191" r:id="rId4"/>
    <p:sldMasterId id="2147484192" r:id="rId5"/>
    <p:sldMasterId id="2147484193" r:id="rId6"/>
    <p:sldMasterId id="2147484195" r:id="rId7"/>
    <p:sldMasterId id="2147484196" r:id="rId8"/>
    <p:sldMasterId id="2147484197" r:id="rId9"/>
    <p:sldMasterId id="2147484200" r:id="rId10"/>
    <p:sldMasterId id="2147484201" r:id="rId11"/>
    <p:sldMasterId id="2147484202" r:id="rId12"/>
    <p:sldMasterId id="2147484204" r:id="rId13"/>
    <p:sldMasterId id="2147484205" r:id="rId14"/>
    <p:sldMasterId id="2147484206" r:id="rId15"/>
    <p:sldMasterId id="2147484207" r:id="rId16"/>
    <p:sldMasterId id="2147484208" r:id="rId17"/>
    <p:sldMasterId id="2147484210" r:id="rId18"/>
    <p:sldMasterId id="2147484211" r:id="rId19"/>
  </p:sldMasterIdLst>
  <p:notesMasterIdLst>
    <p:notesMasterId r:id="rId65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5" r:id="rId27"/>
    <p:sldId id="267" r:id="rId28"/>
    <p:sldId id="268" r:id="rId29"/>
    <p:sldId id="269" r:id="rId30"/>
    <p:sldId id="275" r:id="rId31"/>
    <p:sldId id="276" r:id="rId32"/>
    <p:sldId id="277" r:id="rId33"/>
    <p:sldId id="279" r:id="rId34"/>
    <p:sldId id="280" r:id="rId35"/>
    <p:sldId id="284" r:id="rId36"/>
    <p:sldId id="285" r:id="rId37"/>
    <p:sldId id="291" r:id="rId38"/>
    <p:sldId id="294" r:id="rId39"/>
    <p:sldId id="295" r:id="rId40"/>
    <p:sldId id="296" r:id="rId41"/>
    <p:sldId id="297" r:id="rId42"/>
    <p:sldId id="330" r:id="rId43"/>
    <p:sldId id="300" r:id="rId44"/>
    <p:sldId id="302" r:id="rId45"/>
    <p:sldId id="303" r:id="rId46"/>
    <p:sldId id="305" r:id="rId47"/>
    <p:sldId id="306" r:id="rId48"/>
    <p:sldId id="307" r:id="rId49"/>
    <p:sldId id="308" r:id="rId50"/>
    <p:sldId id="311" r:id="rId51"/>
    <p:sldId id="312" r:id="rId52"/>
    <p:sldId id="314" r:id="rId53"/>
    <p:sldId id="315" r:id="rId54"/>
    <p:sldId id="316" r:id="rId55"/>
    <p:sldId id="318" r:id="rId56"/>
    <p:sldId id="319" r:id="rId57"/>
    <p:sldId id="320" r:id="rId58"/>
    <p:sldId id="321" r:id="rId59"/>
    <p:sldId id="322" r:id="rId60"/>
    <p:sldId id="323" r:id="rId61"/>
    <p:sldId id="326" r:id="rId62"/>
    <p:sldId id="328" r:id="rId63"/>
    <p:sldId id="329" r:id="rId64"/>
  </p:sldIdLst>
  <p:sldSz cx="9144000" cy="5143500" type="screen16x9"/>
  <p:notesSz cx="6858000" cy="9144000"/>
  <p:embeddedFontLst>
    <p:embeddedFont>
      <p:font typeface="Anaheim" panose="020B0604020202020204" charset="0"/>
      <p:regular r:id="rId66"/>
    </p:embeddedFont>
    <p:embeddedFont>
      <p:font typeface="Bebas Neue" panose="020B0606020202050201" pitchFamily="34" charset="0"/>
      <p:regular r:id="rId67"/>
    </p:embeddedFont>
    <p:embeddedFont>
      <p:font typeface="Cormorant Garamond" panose="020B0604020202020204" charset="0"/>
      <p:regular r:id="rId68"/>
      <p:bold r:id="rId69"/>
      <p:italic r:id="rId70"/>
      <p:boldItalic r:id="rId71"/>
    </p:embeddedFont>
    <p:embeddedFont>
      <p:font typeface="Cormorant Garamond SemiBold" panose="020B0604020202020204" charset="0"/>
      <p:regular r:id="rId72"/>
      <p:bold r:id="rId73"/>
      <p:italic r:id="rId74"/>
      <p:boldItalic r:id="rId75"/>
    </p:embeddedFont>
    <p:embeddedFont>
      <p:font typeface="IBM Plex Sans" panose="020B0503050203000203" pitchFamily="34" charset="0"/>
      <p:regular r:id="rId76"/>
      <p:bold r:id="rId77"/>
      <p:italic r:id="rId78"/>
      <p:boldItalic r:id="rId79"/>
    </p:embeddedFont>
    <p:embeddedFont>
      <p:font typeface="IBM Plex Sans Light" panose="020B0403050203000203" pitchFamily="34" charset="0"/>
      <p:regular r:id="rId80"/>
    </p:embeddedFont>
    <p:embeddedFont>
      <p:font typeface="Nunito Light" pitchFamily="2" charset="0"/>
      <p:regular r:id="rId81"/>
    </p:embeddedFont>
    <p:embeddedFont>
      <p:font typeface="Poppins" panose="00000500000000000000" pitchFamily="2" charset="0"/>
      <p:regular r:id="rId82"/>
      <p:bold r:id="rId83"/>
      <p:italic r:id="rId84"/>
      <p:boldItalic r:id="rId85"/>
    </p:embeddedFont>
    <p:embeddedFont>
      <p:font typeface="Poppins SemiBold" panose="00000700000000000000" pitchFamily="2" charset="0"/>
      <p:regular r:id="rId86"/>
      <p:bold r:id="rId87"/>
      <p:italic r:id="rId88"/>
      <p:boldItalic r:id="rId89"/>
    </p:embeddedFont>
    <p:embeddedFont>
      <p:font typeface="PT Sans" panose="020B0503020203020204" pitchFamily="34" charset="0"/>
      <p:regular r:id="rId90"/>
      <p:bold r:id="rId91"/>
      <p:italic r:id="rId92"/>
      <p:boldItalic r:id="rId93"/>
    </p:embeddedFont>
    <p:embeddedFont>
      <p:font typeface="Spectral" panose="020B0604020202020204" charset="0"/>
      <p:regular r:id="rId94"/>
      <p:bold r:id="rId95"/>
      <p:italic r:id="rId96"/>
      <p:boldItalic r:id="rId97"/>
    </p:embeddedFont>
    <p:embeddedFont>
      <p:font typeface="Spectral SemiBold" panose="020B0604020202020204" charset="0"/>
      <p:regular r:id="rId98"/>
      <p:bold r:id="rId99"/>
      <p:italic r:id="rId100"/>
      <p:boldItalic r:id="rId10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4AB14C-78D7-4CE6-95BC-4496B8BB9103}">
  <a:tblStyle styleId="{604AB14C-78D7-4CE6-95BC-4496B8BB910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08548B1-5DD5-46D4-833A-D29BDFE93D1B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63" Type="http://schemas.openxmlformats.org/officeDocument/2006/relationships/slide" Target="slides/slide44.xml"/><Relationship Id="rId68" Type="http://schemas.openxmlformats.org/officeDocument/2006/relationships/font" Target="fonts/font3.fntdata"/><Relationship Id="rId84" Type="http://schemas.openxmlformats.org/officeDocument/2006/relationships/font" Target="fonts/font19.fntdata"/><Relationship Id="rId89" Type="http://schemas.openxmlformats.org/officeDocument/2006/relationships/font" Target="fonts/font24.fntdata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10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font" Target="fonts/font25.fntdata"/><Relationship Id="rId95" Type="http://schemas.openxmlformats.org/officeDocument/2006/relationships/font" Target="fonts/font30.fntdata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64" Type="http://schemas.openxmlformats.org/officeDocument/2006/relationships/slide" Target="slides/slide45.xml"/><Relationship Id="rId69" Type="http://schemas.openxmlformats.org/officeDocument/2006/relationships/font" Target="fonts/font4.fntdata"/><Relationship Id="rId80" Type="http://schemas.openxmlformats.org/officeDocument/2006/relationships/font" Target="fonts/font15.fntdata"/><Relationship Id="rId85" Type="http://schemas.openxmlformats.org/officeDocument/2006/relationships/font" Target="fonts/font20.fntdata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59" Type="http://schemas.openxmlformats.org/officeDocument/2006/relationships/slide" Target="slides/slide40.xml"/><Relationship Id="rId103" Type="http://schemas.openxmlformats.org/officeDocument/2006/relationships/viewProps" Target="viewProps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font" Target="fonts/font18.fntdata"/><Relationship Id="rId88" Type="http://schemas.openxmlformats.org/officeDocument/2006/relationships/font" Target="fonts/font23.fntdata"/><Relationship Id="rId91" Type="http://schemas.openxmlformats.org/officeDocument/2006/relationships/font" Target="fonts/font26.fntdata"/><Relationship Id="rId96" Type="http://schemas.openxmlformats.org/officeDocument/2006/relationships/font" Target="fonts/font3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Relationship Id="rId86" Type="http://schemas.openxmlformats.org/officeDocument/2006/relationships/font" Target="fonts/font21.fntdata"/><Relationship Id="rId94" Type="http://schemas.openxmlformats.org/officeDocument/2006/relationships/font" Target="fonts/font29.fntdata"/><Relationship Id="rId99" Type="http://schemas.openxmlformats.org/officeDocument/2006/relationships/font" Target="fonts/font34.fntdata"/><Relationship Id="rId101" Type="http://schemas.openxmlformats.org/officeDocument/2006/relationships/font" Target="fonts/font36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0.xml"/><Relationship Id="rId34" Type="http://schemas.openxmlformats.org/officeDocument/2006/relationships/slide" Target="slides/slide15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6" Type="http://schemas.openxmlformats.org/officeDocument/2006/relationships/font" Target="fonts/font11.fntdata"/><Relationship Id="rId97" Type="http://schemas.openxmlformats.org/officeDocument/2006/relationships/font" Target="fonts/font32.fntdata"/><Relationship Id="rId10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6.fntdata"/><Relationship Id="rId92" Type="http://schemas.openxmlformats.org/officeDocument/2006/relationships/font" Target="fonts/font27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0.xml"/><Relationship Id="rId24" Type="http://schemas.openxmlformats.org/officeDocument/2006/relationships/slide" Target="slides/slide5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66" Type="http://schemas.openxmlformats.org/officeDocument/2006/relationships/font" Target="fonts/font1.fntdata"/><Relationship Id="rId87" Type="http://schemas.openxmlformats.org/officeDocument/2006/relationships/font" Target="fonts/font22.fntdata"/><Relationship Id="rId61" Type="http://schemas.openxmlformats.org/officeDocument/2006/relationships/slide" Target="slides/slide42.xml"/><Relationship Id="rId82" Type="http://schemas.openxmlformats.org/officeDocument/2006/relationships/font" Target="fonts/font17.fntdata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56" Type="http://schemas.openxmlformats.org/officeDocument/2006/relationships/slide" Target="slides/slide37.xml"/><Relationship Id="rId77" Type="http://schemas.openxmlformats.org/officeDocument/2006/relationships/font" Target="fonts/font12.fntdata"/><Relationship Id="rId100" Type="http://schemas.openxmlformats.org/officeDocument/2006/relationships/font" Target="fonts/font35.fntdata"/><Relationship Id="rId105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font" Target="fonts/font7.fntdata"/><Relationship Id="rId93" Type="http://schemas.openxmlformats.org/officeDocument/2006/relationships/font" Target="fonts/font28.fntdata"/><Relationship Id="rId98" Type="http://schemas.openxmlformats.org/officeDocument/2006/relationships/font" Target="fonts/font33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6.xml"/><Relationship Id="rId46" Type="http://schemas.openxmlformats.org/officeDocument/2006/relationships/slide" Target="slides/slide27.xml"/><Relationship Id="rId67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-&#1057;&#1045;&#1052;\&#1040;&#1085;&#1072;&#1083;&#1080;&#1079;\q3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29295556805399"/>
          <c:y val="0.15503875968992248"/>
          <c:w val="0.39303817491563553"/>
          <c:h val="0.7714364890435206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Sheet!$B$1</c:f>
              <c:strCache>
                <c:ptCount val="1"/>
                <c:pt idx="0">
                  <c:v>Много често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E6-44F5-8530-44356465A53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E6-44F5-8530-44356465A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Sheet!$A$2:$A$9</c:f>
              <c:strCache>
                <c:ptCount val="8"/>
                <c:pt idx="0">
                  <c:v>Пазаруване онлайн</c:v>
                </c:pt>
                <c:pt idx="1">
                  <c:v>Четене на електронни книги или публикации</c:v>
                </c:pt>
                <c:pt idx="2">
                  <c:v>Посещава сайтове в интернет, „сърфиране“</c:v>
                </c:pt>
                <c:pt idx="3">
                  <c:v>За чатове, писане с приятели</c:v>
                </c:pt>
                <c:pt idx="4">
                  <c:v>Играене на игри</c:v>
                </c:pt>
                <c:pt idx="5">
                  <c:v>Използване на социални медии</c:v>
                </c:pt>
                <c:pt idx="6">
                  <c:v>Гледане на филми и/или сериали</c:v>
                </c:pt>
                <c:pt idx="7">
                  <c:v>Гледане на видеа</c:v>
                </c:pt>
              </c:strCache>
            </c:strRef>
          </c:cat>
          <c:val>
            <c:numRef>
              <c:f>Sheet!$B$2:$B$9</c:f>
              <c:numCache>
                <c:formatCode>#,##0.0</c:formatCode>
                <c:ptCount val="8"/>
                <c:pt idx="0">
                  <c:v>0.94562647754137119</c:v>
                </c:pt>
                <c:pt idx="1">
                  <c:v>0</c:v>
                </c:pt>
                <c:pt idx="2">
                  <c:v>7.1710007880220648</c:v>
                </c:pt>
                <c:pt idx="3">
                  <c:v>9.0622537431048062</c:v>
                </c:pt>
                <c:pt idx="4">
                  <c:v>12.135539795114264</c:v>
                </c:pt>
                <c:pt idx="5">
                  <c:v>8.5894405043341209</c:v>
                </c:pt>
                <c:pt idx="6">
                  <c:v>24.58628841607565</c:v>
                </c:pt>
                <c:pt idx="7">
                  <c:v>60.598896769109537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E6-44F5-8530-44356465A530}"/>
            </c:ext>
          </c:extLst>
        </c:ser>
        <c:ser>
          <c:idx val="1"/>
          <c:order val="1"/>
          <c:tx>
            <c:strRef>
              <c:f>Sheet!$C$1</c:f>
              <c:strCache>
                <c:ptCount val="1"/>
                <c:pt idx="0">
                  <c:v>Често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E6-44F5-8530-44356465A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Sheet!$A$2:$A$9</c:f>
              <c:strCache>
                <c:ptCount val="8"/>
                <c:pt idx="0">
                  <c:v>Пазаруване онлайн</c:v>
                </c:pt>
                <c:pt idx="1">
                  <c:v>Четене на електронни книги или публикации</c:v>
                </c:pt>
                <c:pt idx="2">
                  <c:v>Посещава сайтове в интернет, „сърфиране“</c:v>
                </c:pt>
                <c:pt idx="3">
                  <c:v>За чатове, писане с приятели</c:v>
                </c:pt>
                <c:pt idx="4">
                  <c:v>Играене на игри</c:v>
                </c:pt>
                <c:pt idx="5">
                  <c:v>Използване на социални медии</c:v>
                </c:pt>
                <c:pt idx="6">
                  <c:v>Гледане на филми и/или сериали</c:v>
                </c:pt>
                <c:pt idx="7">
                  <c:v>Гледане на видеа</c:v>
                </c:pt>
              </c:strCache>
            </c:strRef>
          </c:cat>
          <c:val>
            <c:numRef>
              <c:f>Sheet!$C$2:$C$9</c:f>
              <c:numCache>
                <c:formatCode>#,##0.0</c:formatCode>
                <c:ptCount val="8"/>
                <c:pt idx="0">
                  <c:v>0.39401103230890466</c:v>
                </c:pt>
                <c:pt idx="1">
                  <c:v>6.0677698975571319</c:v>
                </c:pt>
                <c:pt idx="2">
                  <c:v>19.779353821907012</c:v>
                </c:pt>
                <c:pt idx="3">
                  <c:v>25.216706067769898</c:v>
                </c:pt>
                <c:pt idx="4">
                  <c:v>18.045705279747832</c:v>
                </c:pt>
                <c:pt idx="5">
                  <c:v>23.404255319148938</c:v>
                </c:pt>
                <c:pt idx="6">
                  <c:v>36.643026004728135</c:v>
                </c:pt>
                <c:pt idx="7">
                  <c:v>31.36327817178881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E6-44F5-8530-44356465A530}"/>
            </c:ext>
          </c:extLst>
        </c:ser>
        <c:ser>
          <c:idx val="2"/>
          <c:order val="2"/>
          <c:tx>
            <c:strRef>
              <c:f>Sheet!$D$1</c:f>
              <c:strCache>
                <c:ptCount val="1"/>
                <c:pt idx="0">
                  <c:v>Рядко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Sheet!$A$2:$A$9</c:f>
              <c:strCache>
                <c:ptCount val="8"/>
                <c:pt idx="0">
                  <c:v>Пазаруване онлайн</c:v>
                </c:pt>
                <c:pt idx="1">
                  <c:v>Четене на електронни книги или публикации</c:v>
                </c:pt>
                <c:pt idx="2">
                  <c:v>Посещава сайтове в интернет, „сърфиране“</c:v>
                </c:pt>
                <c:pt idx="3">
                  <c:v>За чатове, писане с приятели</c:v>
                </c:pt>
                <c:pt idx="4">
                  <c:v>Играене на игри</c:v>
                </c:pt>
                <c:pt idx="5">
                  <c:v>Използване на социални медии</c:v>
                </c:pt>
                <c:pt idx="6">
                  <c:v>Гледане на филми и/или сериали</c:v>
                </c:pt>
                <c:pt idx="7">
                  <c:v>Гледане на видеа</c:v>
                </c:pt>
              </c:strCache>
            </c:strRef>
          </c:cat>
          <c:val>
            <c:numRef>
              <c:f>Sheet!$D$2:$D$9</c:f>
              <c:numCache>
                <c:formatCode>#,##0.0</c:formatCode>
                <c:ptCount val="8"/>
                <c:pt idx="0">
                  <c:v>3.1520882584712373</c:v>
                </c:pt>
                <c:pt idx="1">
                  <c:v>4.097714736012608</c:v>
                </c:pt>
                <c:pt idx="2">
                  <c:v>43.892828999211979</c:v>
                </c:pt>
                <c:pt idx="3">
                  <c:v>4.6493301812450749</c:v>
                </c:pt>
                <c:pt idx="4">
                  <c:v>10.717100078802206</c:v>
                </c:pt>
                <c:pt idx="5">
                  <c:v>7.486209613869188</c:v>
                </c:pt>
                <c:pt idx="6">
                  <c:v>28.053585500394011</c:v>
                </c:pt>
                <c:pt idx="7">
                  <c:v>5.2009456264775418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E6-44F5-8530-44356465A530}"/>
            </c:ext>
          </c:extLst>
        </c:ser>
        <c:ser>
          <c:idx val="3"/>
          <c:order val="3"/>
          <c:tx>
            <c:strRef>
              <c:f>Sheet!$E$1</c:f>
              <c:strCache>
                <c:ptCount val="1"/>
                <c:pt idx="0">
                  <c:v>Никога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E6-44F5-8530-44356465A53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E6-44F5-8530-44356465A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Sheet!$A$2:$A$9</c:f>
              <c:strCache>
                <c:ptCount val="8"/>
                <c:pt idx="0">
                  <c:v>Пазаруване онлайн</c:v>
                </c:pt>
                <c:pt idx="1">
                  <c:v>Четене на електронни книги или публикации</c:v>
                </c:pt>
                <c:pt idx="2">
                  <c:v>Посещава сайтове в интернет, „сърфиране“</c:v>
                </c:pt>
                <c:pt idx="3">
                  <c:v>За чатове, писане с приятели</c:v>
                </c:pt>
                <c:pt idx="4">
                  <c:v>Играене на игри</c:v>
                </c:pt>
                <c:pt idx="5">
                  <c:v>Използване на социални медии</c:v>
                </c:pt>
                <c:pt idx="6">
                  <c:v>Гледане на филми и/или сериали</c:v>
                </c:pt>
                <c:pt idx="7">
                  <c:v>Гледане на видеа</c:v>
                </c:pt>
              </c:strCache>
            </c:strRef>
          </c:cat>
          <c:val>
            <c:numRef>
              <c:f>Sheet!$E$2:$E$9</c:f>
              <c:numCache>
                <c:formatCode>#,##0.0</c:formatCode>
                <c:ptCount val="8"/>
                <c:pt idx="0">
                  <c:v>92.513790386130808</c:v>
                </c:pt>
                <c:pt idx="1">
                  <c:v>85.657998423955874</c:v>
                </c:pt>
                <c:pt idx="2">
                  <c:v>25.295508274231679</c:v>
                </c:pt>
                <c:pt idx="3">
                  <c:v>57.131599684791176</c:v>
                </c:pt>
                <c:pt idx="4">
                  <c:v>57.131599684791176</c:v>
                </c:pt>
                <c:pt idx="5">
                  <c:v>57.68321513002364</c:v>
                </c:pt>
                <c:pt idx="6">
                  <c:v>1.9700551615445232</c:v>
                </c:pt>
                <c:pt idx="7">
                  <c:v>0.39401103230890466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E6-44F5-8530-44356465A530}"/>
            </c:ext>
          </c:extLst>
        </c:ser>
        <c:ser>
          <c:idx val="4"/>
          <c:order val="4"/>
          <c:tx>
            <c:strRef>
              <c:f>Sheet!$F$1</c:f>
              <c:strCache>
                <c:ptCount val="1"/>
                <c:pt idx="0">
                  <c:v>Не знам/ Не мога да отговоря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1.0416666666666666E-2"/>
                  <c:y val="-5.68468885195311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E6-44F5-8530-44356465A530}"/>
                </c:ext>
              </c:extLst>
            </c:dLbl>
            <c:dLbl>
              <c:idx val="5"/>
              <c:layout>
                <c:manualLayout>
                  <c:x val="7.44047619047619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E6-44F5-8530-44356465A530}"/>
                </c:ext>
              </c:extLst>
            </c:dLbl>
            <c:dLbl>
              <c:idx val="6"/>
              <c:layout>
                <c:manualLayout>
                  <c:x val="8.9285714285714281E-3"/>
                  <c:y val="9.3023255813953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E6-44F5-8530-44356465A530}"/>
                </c:ext>
              </c:extLst>
            </c:dLbl>
            <c:dLbl>
              <c:idx val="7"/>
              <c:layout>
                <c:manualLayout>
                  <c:x val="1.19047619047619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E6-44F5-8530-44356465A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Sheet!$A$2:$A$9</c:f>
              <c:strCache>
                <c:ptCount val="8"/>
                <c:pt idx="0">
                  <c:v>Пазаруване онлайн</c:v>
                </c:pt>
                <c:pt idx="1">
                  <c:v>Четене на електронни книги или публикации</c:v>
                </c:pt>
                <c:pt idx="2">
                  <c:v>Посещава сайтове в интернет, „сърфиране“</c:v>
                </c:pt>
                <c:pt idx="3">
                  <c:v>За чатове, писане с приятели</c:v>
                </c:pt>
                <c:pt idx="4">
                  <c:v>Играене на игри</c:v>
                </c:pt>
                <c:pt idx="5">
                  <c:v>Използване на социални медии</c:v>
                </c:pt>
                <c:pt idx="6">
                  <c:v>Гледане на филми и/или сериали</c:v>
                </c:pt>
                <c:pt idx="7">
                  <c:v>Гледане на видеа</c:v>
                </c:pt>
              </c:strCache>
            </c:strRef>
          </c:cat>
          <c:val>
            <c:numRef>
              <c:f>Sheet!$F$2:$F$9</c:f>
              <c:numCache>
                <c:formatCode>#,##0.0</c:formatCode>
                <c:ptCount val="8"/>
                <c:pt idx="0">
                  <c:v>2.9944838455476752</c:v>
                </c:pt>
                <c:pt idx="1">
                  <c:v>4.1765169424743895</c:v>
                </c:pt>
                <c:pt idx="2">
                  <c:v>3.8613081166272654</c:v>
                </c:pt>
                <c:pt idx="3">
                  <c:v>3.9401103230890464</c:v>
                </c:pt>
                <c:pt idx="4">
                  <c:v>1.9700551615445232</c:v>
                </c:pt>
                <c:pt idx="5">
                  <c:v>2.8368794326241136</c:v>
                </c:pt>
                <c:pt idx="6">
                  <c:v>8.7470449172576838</c:v>
                </c:pt>
                <c:pt idx="7">
                  <c:v>2.4428684003152088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FE6-44F5-8530-44356465A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7885184"/>
        <c:axId val="247895168"/>
        <c:axId val="0"/>
      </c:bar3DChart>
      <c:catAx>
        <c:axId val="2478851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7895168"/>
        <c:crosses val="autoZero"/>
        <c:auto val="1"/>
        <c:lblAlgn val="ctr"/>
        <c:lblOffset val="100"/>
        <c:noMultiLvlLbl val="0"/>
      </c:catAx>
      <c:valAx>
        <c:axId val="247895168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crossAx val="2478851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20875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6" name="Google Shape;5916;g2a87fac14b6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7" name="Google Shape;5917;g2a87fac14b6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1" name="Google Shape;6001;g2a87fac14b6_0_2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2" name="Google Shape;6002;g2a87fac14b6_0_2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5" name="Google Shape;6025;g2a87fac14b6_0_2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6" name="Google Shape;6026;g2a87fac14b6_0_2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0" name="Google Shape;6120;g2a87fac14b6_0_4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21" name="Google Shape;6121;g2a87fac14b6_0_4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9" name="Google Shape;6129;g2a7e1719f3c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0" name="Google Shape;6130;g2a7e1719f3c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5" name="Google Shape;6135;g2a87fac14b6_0_4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36" name="Google Shape;6136;g2a87fac14b6_0_4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145;g2a87fac14b6_0_5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46" name="Google Shape;6146;g2a87fac14b6_0_5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Google Shape;6153;g2a87fac14b6_0_5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4" name="Google Shape;6154;g2a87fac14b6_0_5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0" name="Google Shape;6200;g2a8c91ca625_0_1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01" name="Google Shape;6201;g2a8c91ca625_0_1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9" name="Google Shape;6219;g2a7e1719f3c_1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0" name="Google Shape;6220;g2a7e1719f3c_1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7" name="Google Shape;6267;g2a7e1719f3c_1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8" name="Google Shape;6268;g2a7e1719f3c_1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1" name="Google Shape;5921;g2a87fac14b6_0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22" name="Google Shape;5922;g2a87fac14b6_0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2" name="Google Shape;6282;g2a7e1719f3c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3" name="Google Shape;6283;g2a7e1719f3c_1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" name="Google Shape;6287;g2a7e1719f3c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8" name="Google Shape;6288;g2a7e1719f3c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2" name="Google Shape;6292;g2a8c91ca625_0_2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3" name="Google Shape;6293;g2a8c91ca625_0_2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0" name="Google Shape;6300;g2aa8a1208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1" name="Google Shape;6301;g2aa8a1208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7" name="Google Shape;6327;g2aa8a12089c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8" name="Google Shape;6328;g2aa8a12089c_0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5" name="Google Shape;6355;g2aa8a12089c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6" name="Google Shape;6356;g2aa8a12089c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0" name="Google Shape;6360;g2a7e1719f3c_1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1" name="Google Shape;6361;g2a7e1719f3c_1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" name="Google Shape;6389;g2a7e1719f3c_1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0" name="Google Shape;6390;g2a7e1719f3c_1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4" name="Google Shape;6394;g2aa8a12089c_0_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95" name="Google Shape;6395;g2aa8a12089c_0_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" name="Google Shape;6400;g2a7e1719f3c_1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1" name="Google Shape;6401;g2a7e1719f3c_1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7" name="Google Shape;5927;g2a87fac14b6_0_1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28" name="Google Shape;5928;g2a87fac14b6_0_1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5" name="Google Shape;6405;g2a7e1719f3c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6" name="Google Shape;6406;g2a7e1719f3c_1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3" name="Google Shape;6463;g2aa8a12089c_0_1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64" name="Google Shape;6464;g2aa8a12089c_0_1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9" name="Google Shape;6469;g2aa8a12089c_0_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70" name="Google Shape;6470;g2aa8a12089c_0_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7" name="Google Shape;6497;g2aa8a12089c_0_2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8" name="Google Shape;6498;g2aa8a12089c_0_2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4" name="Google Shape;6504;g2aa8a12089c_0_2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05" name="Google Shape;6505;g2aa8a12089c_0_2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9" name="Google Shape;6509;g2aa8a12089c_0_2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10" name="Google Shape;6510;g2aa8a12089c_0_2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" name="Google Shape;6533;g2aa8a12089c_0_3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34" name="Google Shape;6534;g2aa8a12089c_0_3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9" name="Google Shape;6539;g2a7e1719f3c_1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0" name="Google Shape;6540;g2a7e1719f3c_1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4" name="Google Shape;6544;g2a7e1719f3c_1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5" name="Google Shape;6545;g2a7e1719f3c_1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9" name="Google Shape;6549;g2a7e1719f3c_1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0" name="Google Shape;6550;g2a7e1719f3c_1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6" name="Google Shape;5936;g2a87fac14b6_0_3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7" name="Google Shape;5937;g2a87fac14b6_0_3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" name="Google Shape;6554;g2aa8a12089c_0_4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55" name="Google Shape;6555;g2aa8a12089c_0_4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9" name="Google Shape;6559;g2a7e1719f3c_1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0" name="Google Shape;6560;g2a7e1719f3c_1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" name="Google Shape;6574;g2a7e1719f3c_1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5" name="Google Shape;6575;g2a7e1719f3c_1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" name="Google Shape;6584;g2a7e1719f3c_1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5" name="Google Shape;6585;g2a7e1719f3c_1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9" name="Google Shape;6589;g2aa8a12089c_0_4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0" name="Google Shape;6590;g2aa8a12089c_0_4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2" name="Google Shape;5952;g2a87fac14b6_0_1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3" name="Google Shape;5953;g2a87fac14b6_0_1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" name="Google Shape;5959;g2a7e17198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0" name="Google Shape;5960;g2a7e1719891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5" name="Google Shape;5965;g2a7e1719f3c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6" name="Google Shape;5966;g2a7e1719f3c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g2a7e1719f3c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4" name="Google Shape;5984;g2a7e1719f3c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5" name="Google Shape;5995;g2a7e1719f3c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6" name="Google Shape;5996;g2a7e1719f3c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bit.ly/2TtBDfr" TargetMode="Externa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9.xml"/><Relationship Id="rId4" Type="http://schemas.openxmlformats.org/officeDocument/2006/relationships/hyperlink" Target="http://bit.ly/2TtBDfr" TargetMode="Externa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0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1.xml"/><Relationship Id="rId4" Type="http://schemas.openxmlformats.org/officeDocument/2006/relationships/hyperlink" Target="http://bit.ly/2TtBDfr" TargetMode="Externa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2.xml"/><Relationship Id="rId4" Type="http://schemas.openxmlformats.org/officeDocument/2006/relationships/hyperlink" Target="http://bit.ly/2TtBDfr" TargetMode="Externa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3.xml"/><Relationship Id="rId4" Type="http://schemas.openxmlformats.org/officeDocument/2006/relationships/hyperlink" Target="http://bit.ly/2TtBDfr" TargetMode="Externa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4.xml"/><Relationship Id="rId4" Type="http://schemas.openxmlformats.org/officeDocument/2006/relationships/hyperlink" Target="http://bit.ly/2TtBDfr" TargetMode="Externa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5.xml"/><Relationship Id="rId4" Type="http://schemas.openxmlformats.org/officeDocument/2006/relationships/hyperlink" Target="http://bit.ly/2TtBDfr" TargetMode="Externa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6.xml"/><Relationship Id="rId4" Type="http://schemas.openxmlformats.org/officeDocument/2006/relationships/hyperlink" Target="http://bit.ly/2TtBDfr" TargetMode="Externa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7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8.xml"/><Relationship Id="rId4" Type="http://schemas.openxmlformats.org/officeDocument/2006/relationships/hyperlink" Target="http://bit.ly/2TtBDfr" TargetMode="Externa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9.xml"/><Relationship Id="rId4" Type="http://schemas.openxmlformats.org/officeDocument/2006/relationships/hyperlink" Target="http://bit.ly/2TtBDfr" TargetMode="Externa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05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105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1049" name="Google Shape;1049;p105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1050" name="Google Shape;1050;p105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51" name="Google Shape;1051;p105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52" name="Google Shape;1052;p105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3" name="Google Shape;1053;p105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54" name="Google Shape;1054;p105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07"/>
          <p:cNvSpPr/>
          <p:nvPr/>
        </p:nvSpPr>
        <p:spPr>
          <a:xfrm flipH="1">
            <a:off x="508275" y="4808150"/>
            <a:ext cx="86358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8" name="Google Shape;1058;p107"/>
          <p:cNvGrpSpPr/>
          <p:nvPr/>
        </p:nvGrpSpPr>
        <p:grpSpPr>
          <a:xfrm flipH="1"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1059" name="Google Shape;1059;p107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060" name="Google Shape;1060;p107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1061" name="Google Shape;1061;p107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2" name="Google Shape;1062;p107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08"/>
          <p:cNvSpPr/>
          <p:nvPr/>
        </p:nvSpPr>
        <p:spPr>
          <a:xfrm flipH="1">
            <a:off x="-100" y="4808150"/>
            <a:ext cx="501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5" name="Google Shape;1065;p108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1066" name="Google Shape;1066;p108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1067" name="Google Shape;1067;p108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8" name="Google Shape;1068;p108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69" name="Google Shape;1069;p108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10"/>
          <p:cNvSpPr/>
          <p:nvPr/>
        </p:nvSpPr>
        <p:spPr>
          <a:xfrm>
            <a:off x="8430775" y="44224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110"/>
          <p:cNvSpPr txBox="1">
            <a:spLocks noGrp="1"/>
          </p:cNvSpPr>
          <p:nvPr>
            <p:ph type="ctrTitle"/>
          </p:nvPr>
        </p:nvSpPr>
        <p:spPr>
          <a:xfrm>
            <a:off x="976175" y="1239025"/>
            <a:ext cx="4315500" cy="2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76" name="Google Shape;1076;p110"/>
          <p:cNvSpPr txBox="1">
            <a:spLocks noGrp="1"/>
          </p:cNvSpPr>
          <p:nvPr>
            <p:ph type="subTitle" idx="1"/>
          </p:nvPr>
        </p:nvSpPr>
        <p:spPr>
          <a:xfrm>
            <a:off x="976175" y="3428675"/>
            <a:ext cx="4315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77" name="Google Shape;1077;p110"/>
          <p:cNvSpPr>
            <a:spLocks noGrp="1"/>
          </p:cNvSpPr>
          <p:nvPr>
            <p:ph type="pic" idx="2"/>
          </p:nvPr>
        </p:nvSpPr>
        <p:spPr>
          <a:xfrm>
            <a:off x="5713175" y="726225"/>
            <a:ext cx="3429000" cy="3691500"/>
          </a:xfrm>
          <a:prstGeom prst="rect">
            <a:avLst/>
          </a:prstGeom>
          <a:noFill/>
          <a:ln>
            <a:noFill/>
          </a:ln>
        </p:spPr>
      </p:sp>
      <p:sp>
        <p:nvSpPr>
          <p:cNvPr id="1078" name="Google Shape;1078;p110"/>
          <p:cNvSpPr/>
          <p:nvPr/>
        </p:nvSpPr>
        <p:spPr>
          <a:xfrm>
            <a:off x="715525" y="-9980"/>
            <a:ext cx="4992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110"/>
          <p:cNvGrpSpPr/>
          <p:nvPr/>
        </p:nvGrpSpPr>
        <p:grpSpPr>
          <a:xfrm>
            <a:off x="-9900" y="-13291"/>
            <a:ext cx="9163900" cy="5163441"/>
            <a:chOff x="-9900" y="-13291"/>
            <a:chExt cx="9163900" cy="5163441"/>
          </a:xfrm>
        </p:grpSpPr>
        <p:cxnSp>
          <p:nvCxnSpPr>
            <p:cNvPr id="1080" name="Google Shape;1080;p110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1" name="Google Shape;1081;p110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2" name="Google Shape;1082;p110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3" name="Google Shape;1083;p110"/>
            <p:cNvCxnSpPr/>
            <p:nvPr/>
          </p:nvCxnSpPr>
          <p:spPr>
            <a:xfrm flipH="1">
              <a:off x="8428450" y="4425800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4" name="Google Shape;1084;p110"/>
            <p:cNvCxnSpPr/>
            <p:nvPr/>
          </p:nvCxnSpPr>
          <p:spPr>
            <a:xfrm rot="10800000">
              <a:off x="5708350" y="-13291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11"/>
          <p:cNvSpPr/>
          <p:nvPr/>
        </p:nvSpPr>
        <p:spPr>
          <a:xfrm>
            <a:off x="501500" y="4808150"/>
            <a:ext cx="8643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1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088" name="Google Shape;1088;p111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cxnSp>
          <p:nvCxnSpPr>
            <p:cNvPr id="1089" name="Google Shape;1089;p111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090" name="Google Shape;1090;p111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1091" name="Google Shape;1091;p111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92" name="Google Shape;1092;p111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112"/>
          <p:cNvSpPr/>
          <p:nvPr/>
        </p:nvSpPr>
        <p:spPr>
          <a:xfrm>
            <a:off x="8635800" y="335375"/>
            <a:ext cx="518100" cy="44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11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112"/>
          <p:cNvSpPr txBox="1">
            <a:spLocks noGrp="1"/>
          </p:cNvSpPr>
          <p:nvPr>
            <p:ph type="title" idx="2"/>
          </p:nvPr>
        </p:nvSpPr>
        <p:spPr>
          <a:xfrm>
            <a:off x="71916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97" name="Google Shape;1097;p112"/>
          <p:cNvSpPr txBox="1">
            <a:spLocks noGrp="1"/>
          </p:cNvSpPr>
          <p:nvPr>
            <p:ph type="title" idx="3"/>
          </p:nvPr>
        </p:nvSpPr>
        <p:spPr>
          <a:xfrm>
            <a:off x="71916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98" name="Google Shape;1098;p112"/>
          <p:cNvSpPr txBox="1">
            <a:spLocks noGrp="1"/>
          </p:cNvSpPr>
          <p:nvPr>
            <p:ph type="title" idx="4"/>
          </p:nvPr>
        </p:nvSpPr>
        <p:spPr>
          <a:xfrm>
            <a:off x="3418440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99" name="Google Shape;1099;p112"/>
          <p:cNvSpPr txBox="1">
            <a:spLocks noGrp="1"/>
          </p:cNvSpPr>
          <p:nvPr>
            <p:ph type="title" idx="5"/>
          </p:nvPr>
        </p:nvSpPr>
        <p:spPr>
          <a:xfrm>
            <a:off x="3418440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00" name="Google Shape;1100;p112"/>
          <p:cNvSpPr txBox="1">
            <a:spLocks noGrp="1"/>
          </p:cNvSpPr>
          <p:nvPr>
            <p:ph type="title" idx="6"/>
          </p:nvPr>
        </p:nvSpPr>
        <p:spPr>
          <a:xfrm>
            <a:off x="611771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01" name="Google Shape;1101;p112"/>
          <p:cNvSpPr txBox="1">
            <a:spLocks noGrp="1"/>
          </p:cNvSpPr>
          <p:nvPr>
            <p:ph type="title" idx="7"/>
          </p:nvPr>
        </p:nvSpPr>
        <p:spPr>
          <a:xfrm>
            <a:off x="611771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02" name="Google Shape;1102;p112"/>
          <p:cNvSpPr txBox="1">
            <a:spLocks noGrp="1"/>
          </p:cNvSpPr>
          <p:nvPr>
            <p:ph type="subTitle" idx="1"/>
          </p:nvPr>
        </p:nvSpPr>
        <p:spPr>
          <a:xfrm>
            <a:off x="72000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03" name="Google Shape;1103;p112"/>
          <p:cNvSpPr txBox="1">
            <a:spLocks noGrp="1"/>
          </p:cNvSpPr>
          <p:nvPr>
            <p:ph type="subTitle" idx="8"/>
          </p:nvPr>
        </p:nvSpPr>
        <p:spPr>
          <a:xfrm>
            <a:off x="3419275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04" name="Google Shape;1104;p112"/>
          <p:cNvSpPr txBox="1">
            <a:spLocks noGrp="1"/>
          </p:cNvSpPr>
          <p:nvPr>
            <p:ph type="subTitle" idx="9"/>
          </p:nvPr>
        </p:nvSpPr>
        <p:spPr>
          <a:xfrm>
            <a:off x="611855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05" name="Google Shape;1105;p112"/>
          <p:cNvSpPr txBox="1">
            <a:spLocks noGrp="1"/>
          </p:cNvSpPr>
          <p:nvPr>
            <p:ph type="subTitle" idx="13"/>
          </p:nvPr>
        </p:nvSpPr>
        <p:spPr>
          <a:xfrm>
            <a:off x="72000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06" name="Google Shape;1106;p112"/>
          <p:cNvSpPr txBox="1">
            <a:spLocks noGrp="1"/>
          </p:cNvSpPr>
          <p:nvPr>
            <p:ph type="subTitle" idx="14"/>
          </p:nvPr>
        </p:nvSpPr>
        <p:spPr>
          <a:xfrm>
            <a:off x="3419275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07" name="Google Shape;1107;p112"/>
          <p:cNvSpPr txBox="1">
            <a:spLocks noGrp="1"/>
          </p:cNvSpPr>
          <p:nvPr>
            <p:ph type="subTitle" idx="15"/>
          </p:nvPr>
        </p:nvSpPr>
        <p:spPr>
          <a:xfrm>
            <a:off x="611855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108" name="Google Shape;1108;p112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1109" name="Google Shape;1109;p112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1110" name="Google Shape;1110;p112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1" name="Google Shape;1111;p112"/>
              <p:cNvCxnSpPr/>
              <p:nvPr/>
            </p:nvCxnSpPr>
            <p:spPr>
              <a:xfrm>
                <a:off x="86358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12" name="Google Shape;1112;p112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1113" name="Google Shape;1113;p112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4" name="Google Shape;1114;p112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113"/>
          <p:cNvSpPr/>
          <p:nvPr/>
        </p:nvSpPr>
        <p:spPr>
          <a:xfrm>
            <a:off x="-25250" y="4422475"/>
            <a:ext cx="348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113"/>
          <p:cNvSpPr>
            <a:spLocks noGrp="1"/>
          </p:cNvSpPr>
          <p:nvPr>
            <p:ph type="pic" idx="2"/>
          </p:nvPr>
        </p:nvSpPr>
        <p:spPr>
          <a:xfrm>
            <a:off x="0" y="726125"/>
            <a:ext cx="3463200" cy="368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18" name="Google Shape;1118;p113"/>
          <p:cNvSpPr txBox="1">
            <a:spLocks noGrp="1"/>
          </p:cNvSpPr>
          <p:nvPr>
            <p:ph type="title"/>
          </p:nvPr>
        </p:nvSpPr>
        <p:spPr>
          <a:xfrm>
            <a:off x="3754975" y="1365900"/>
            <a:ext cx="453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19" name="Google Shape;1119;p113"/>
          <p:cNvSpPr txBox="1">
            <a:spLocks noGrp="1"/>
          </p:cNvSpPr>
          <p:nvPr>
            <p:ph type="subTitle" idx="1"/>
          </p:nvPr>
        </p:nvSpPr>
        <p:spPr>
          <a:xfrm>
            <a:off x="3754975" y="2081825"/>
            <a:ext cx="4530300" cy="18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20" name="Google Shape;1120;p113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1" name="Google Shape;1121;p113"/>
          <p:cNvGrpSpPr/>
          <p:nvPr/>
        </p:nvGrpSpPr>
        <p:grpSpPr>
          <a:xfrm>
            <a:off x="-25250" y="-6650"/>
            <a:ext cx="9179400" cy="5156800"/>
            <a:chOff x="-25250" y="-6650"/>
            <a:chExt cx="9179400" cy="5156800"/>
          </a:xfrm>
        </p:grpSpPr>
        <p:cxnSp>
          <p:nvCxnSpPr>
            <p:cNvPr id="1122" name="Google Shape;1122;p113"/>
            <p:cNvCxnSpPr/>
            <p:nvPr/>
          </p:nvCxnSpPr>
          <p:spPr>
            <a:xfrm>
              <a:off x="34687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23" name="Google Shape;1123;p113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24" name="Google Shape;1124;p113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25" name="Google Shape;1125;p113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14"/>
          <p:cNvSpPr/>
          <p:nvPr/>
        </p:nvSpPr>
        <p:spPr>
          <a:xfrm>
            <a:off x="5708350" y="44256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14"/>
          <p:cNvSpPr/>
          <p:nvPr/>
        </p:nvSpPr>
        <p:spPr>
          <a:xfrm>
            <a:off x="0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14"/>
          <p:cNvSpPr>
            <a:spLocks noGrp="1"/>
          </p:cNvSpPr>
          <p:nvPr>
            <p:ph type="pic" idx="2"/>
          </p:nvPr>
        </p:nvSpPr>
        <p:spPr>
          <a:xfrm>
            <a:off x="5715000" y="727725"/>
            <a:ext cx="34389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1130" name="Google Shape;1130;p114"/>
          <p:cNvSpPr txBox="1">
            <a:spLocks noGrp="1"/>
          </p:cNvSpPr>
          <p:nvPr>
            <p:ph type="title"/>
          </p:nvPr>
        </p:nvSpPr>
        <p:spPr>
          <a:xfrm>
            <a:off x="1018025" y="2239975"/>
            <a:ext cx="32607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1" name="Google Shape;1131;p114"/>
          <p:cNvSpPr txBox="1">
            <a:spLocks noGrp="1"/>
          </p:cNvSpPr>
          <p:nvPr>
            <p:ph type="title" idx="3"/>
          </p:nvPr>
        </p:nvSpPr>
        <p:spPr>
          <a:xfrm>
            <a:off x="1018025" y="1321975"/>
            <a:ext cx="1641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32" name="Google Shape;1132;p114"/>
          <p:cNvGrpSpPr/>
          <p:nvPr/>
        </p:nvGrpSpPr>
        <p:grpSpPr>
          <a:xfrm>
            <a:off x="-9900" y="6650"/>
            <a:ext cx="9163800" cy="5147036"/>
            <a:chOff x="-9900" y="6650"/>
            <a:chExt cx="9163800" cy="5147036"/>
          </a:xfrm>
        </p:grpSpPr>
        <p:cxnSp>
          <p:nvCxnSpPr>
            <p:cNvPr id="1133" name="Google Shape;1133;p114"/>
            <p:cNvCxnSpPr/>
            <p:nvPr/>
          </p:nvCxnSpPr>
          <p:spPr>
            <a:xfrm rot="10800000">
              <a:off x="5708350" y="714586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4" name="Google Shape;1134;p114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5" name="Google Shape;1135;p114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6" name="Google Shape;1136;p114"/>
            <p:cNvCxnSpPr/>
            <p:nvPr/>
          </p:nvCxnSpPr>
          <p:spPr>
            <a:xfrm>
              <a:off x="715463" y="6650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15"/>
          <p:cNvSpPr/>
          <p:nvPr/>
        </p:nvSpPr>
        <p:spPr>
          <a:xfrm>
            <a:off x="-99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15"/>
          <p:cNvSpPr txBox="1">
            <a:spLocks noGrp="1"/>
          </p:cNvSpPr>
          <p:nvPr>
            <p:ph type="title"/>
          </p:nvPr>
        </p:nvSpPr>
        <p:spPr>
          <a:xfrm>
            <a:off x="722376" y="4480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40" name="Google Shape;1140;p115"/>
          <p:cNvSpPr txBox="1">
            <a:spLocks noGrp="1"/>
          </p:cNvSpPr>
          <p:nvPr>
            <p:ph type="subTitle" idx="1"/>
          </p:nvPr>
        </p:nvSpPr>
        <p:spPr>
          <a:xfrm>
            <a:off x="4101523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115"/>
          <p:cNvSpPr txBox="1">
            <a:spLocks noGrp="1"/>
          </p:cNvSpPr>
          <p:nvPr>
            <p:ph type="subTitle" idx="2"/>
          </p:nvPr>
        </p:nvSpPr>
        <p:spPr>
          <a:xfrm>
            <a:off x="722375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42" name="Google Shape;1142;p115"/>
          <p:cNvSpPr txBox="1">
            <a:spLocks noGrp="1"/>
          </p:cNvSpPr>
          <p:nvPr>
            <p:ph type="subTitle" idx="3"/>
          </p:nvPr>
        </p:nvSpPr>
        <p:spPr>
          <a:xfrm>
            <a:off x="722375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43" name="Google Shape;1143;p115"/>
          <p:cNvSpPr txBox="1">
            <a:spLocks noGrp="1"/>
          </p:cNvSpPr>
          <p:nvPr>
            <p:ph type="subTitle" idx="4"/>
          </p:nvPr>
        </p:nvSpPr>
        <p:spPr>
          <a:xfrm>
            <a:off x="4101523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144" name="Google Shape;1144;p115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1145" name="Google Shape;1145;p115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1146" name="Google Shape;1146;p115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47" name="Google Shape;1147;p115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148" name="Google Shape;1148;p115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16"/>
          <p:cNvSpPr/>
          <p:nvPr/>
        </p:nvSpPr>
        <p:spPr>
          <a:xfrm>
            <a:off x="-9900" y="4808150"/>
            <a:ext cx="8645700" cy="3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1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52" name="Google Shape;1152;p116"/>
          <p:cNvSpPr txBox="1">
            <a:spLocks noGrp="1"/>
          </p:cNvSpPr>
          <p:nvPr>
            <p:ph type="subTitle" idx="1"/>
          </p:nvPr>
        </p:nvSpPr>
        <p:spPr>
          <a:xfrm>
            <a:off x="713225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116"/>
          <p:cNvSpPr txBox="1">
            <a:spLocks noGrp="1"/>
          </p:cNvSpPr>
          <p:nvPr>
            <p:ph type="subTitle" idx="2"/>
          </p:nvPr>
        </p:nvSpPr>
        <p:spPr>
          <a:xfrm>
            <a:off x="3378910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54" name="Google Shape;1154;p116"/>
          <p:cNvSpPr txBox="1">
            <a:spLocks noGrp="1"/>
          </p:cNvSpPr>
          <p:nvPr>
            <p:ph type="subTitle" idx="3"/>
          </p:nvPr>
        </p:nvSpPr>
        <p:spPr>
          <a:xfrm>
            <a:off x="6044602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55" name="Google Shape;1155;p116"/>
          <p:cNvSpPr txBox="1">
            <a:spLocks noGrp="1"/>
          </p:cNvSpPr>
          <p:nvPr>
            <p:ph type="subTitle" idx="4"/>
          </p:nvPr>
        </p:nvSpPr>
        <p:spPr>
          <a:xfrm>
            <a:off x="71322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56" name="Google Shape;1156;p116"/>
          <p:cNvSpPr txBox="1">
            <a:spLocks noGrp="1"/>
          </p:cNvSpPr>
          <p:nvPr>
            <p:ph type="subTitle" idx="5"/>
          </p:nvPr>
        </p:nvSpPr>
        <p:spPr>
          <a:xfrm>
            <a:off x="337891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57" name="Google Shape;1157;p116"/>
          <p:cNvSpPr txBox="1">
            <a:spLocks noGrp="1"/>
          </p:cNvSpPr>
          <p:nvPr>
            <p:ph type="subTitle" idx="6"/>
          </p:nvPr>
        </p:nvSpPr>
        <p:spPr>
          <a:xfrm>
            <a:off x="6044606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158" name="Google Shape;1158;p116"/>
          <p:cNvGrpSpPr/>
          <p:nvPr/>
        </p:nvGrpSpPr>
        <p:grpSpPr>
          <a:xfrm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1159" name="Google Shape;1159;p116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160" name="Google Shape;1160;p116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1161" name="Google Shape;1161;p116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2" name="Google Shape;1162;p116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17"/>
          <p:cNvSpPr/>
          <p:nvPr/>
        </p:nvSpPr>
        <p:spPr>
          <a:xfrm>
            <a:off x="501500" y="-6700"/>
            <a:ext cx="8652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1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66" name="Google Shape;1166;p117"/>
          <p:cNvSpPr txBox="1">
            <a:spLocks noGrp="1"/>
          </p:cNvSpPr>
          <p:nvPr>
            <p:ph type="subTitle" idx="1"/>
          </p:nvPr>
        </p:nvSpPr>
        <p:spPr>
          <a:xfrm>
            <a:off x="719824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67" name="Google Shape;1167;p117"/>
          <p:cNvSpPr txBox="1">
            <a:spLocks noGrp="1"/>
          </p:cNvSpPr>
          <p:nvPr>
            <p:ph type="subTitle" idx="2"/>
          </p:nvPr>
        </p:nvSpPr>
        <p:spPr>
          <a:xfrm>
            <a:off x="4546376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68" name="Google Shape;1168;p117"/>
          <p:cNvSpPr txBox="1">
            <a:spLocks noGrp="1"/>
          </p:cNvSpPr>
          <p:nvPr>
            <p:ph type="subTitle" idx="3"/>
          </p:nvPr>
        </p:nvSpPr>
        <p:spPr>
          <a:xfrm>
            <a:off x="719824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117"/>
          <p:cNvSpPr txBox="1">
            <a:spLocks noGrp="1"/>
          </p:cNvSpPr>
          <p:nvPr>
            <p:ph type="subTitle" idx="4"/>
          </p:nvPr>
        </p:nvSpPr>
        <p:spPr>
          <a:xfrm>
            <a:off x="4546376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70" name="Google Shape;1170;p117"/>
          <p:cNvSpPr txBox="1">
            <a:spLocks noGrp="1"/>
          </p:cNvSpPr>
          <p:nvPr>
            <p:ph type="subTitle" idx="5"/>
          </p:nvPr>
        </p:nvSpPr>
        <p:spPr>
          <a:xfrm>
            <a:off x="719824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1" name="Google Shape;1171;p117"/>
          <p:cNvSpPr txBox="1">
            <a:spLocks noGrp="1"/>
          </p:cNvSpPr>
          <p:nvPr>
            <p:ph type="subTitle" idx="6"/>
          </p:nvPr>
        </p:nvSpPr>
        <p:spPr>
          <a:xfrm>
            <a:off x="719824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2" name="Google Shape;1172;p117"/>
          <p:cNvSpPr txBox="1">
            <a:spLocks noGrp="1"/>
          </p:cNvSpPr>
          <p:nvPr>
            <p:ph type="subTitle" idx="7"/>
          </p:nvPr>
        </p:nvSpPr>
        <p:spPr>
          <a:xfrm>
            <a:off x="4546349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3" name="Google Shape;1173;p117"/>
          <p:cNvSpPr txBox="1">
            <a:spLocks noGrp="1"/>
          </p:cNvSpPr>
          <p:nvPr>
            <p:ph type="subTitle" idx="8"/>
          </p:nvPr>
        </p:nvSpPr>
        <p:spPr>
          <a:xfrm>
            <a:off x="4546349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174" name="Google Shape;1174;p117"/>
          <p:cNvGrpSpPr/>
          <p:nvPr/>
        </p:nvGrpSpPr>
        <p:grpSpPr>
          <a:xfrm>
            <a:off x="-9900" y="5"/>
            <a:ext cx="9163950" cy="5143500"/>
            <a:chOff x="-9900" y="5"/>
            <a:chExt cx="9163950" cy="5143500"/>
          </a:xfrm>
        </p:grpSpPr>
        <p:cxnSp>
          <p:nvCxnSpPr>
            <p:cNvPr id="1175" name="Google Shape;1175;p117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176" name="Google Shape;1176;p117"/>
            <p:cNvGrpSpPr/>
            <p:nvPr/>
          </p:nvGrpSpPr>
          <p:grpSpPr>
            <a:xfrm>
              <a:off x="-9900" y="335363"/>
              <a:ext cx="9163950" cy="4472787"/>
              <a:chOff x="-9900" y="335363"/>
              <a:chExt cx="9163950" cy="4472787"/>
            </a:xfrm>
          </p:grpSpPr>
          <p:cxnSp>
            <p:nvCxnSpPr>
              <p:cNvPr id="1177" name="Google Shape;1177;p117"/>
              <p:cNvCxnSpPr/>
              <p:nvPr/>
            </p:nvCxnSpPr>
            <p:spPr>
              <a:xfrm>
                <a:off x="505050" y="4808150"/>
                <a:ext cx="8649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8" name="Google Shape;1178;p117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18"/>
          <p:cNvSpPr/>
          <p:nvPr/>
        </p:nvSpPr>
        <p:spPr>
          <a:xfrm>
            <a:off x="8635800" y="0"/>
            <a:ext cx="5181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1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82" name="Google Shape;1182;p118"/>
          <p:cNvSpPr txBox="1">
            <a:spLocks noGrp="1"/>
          </p:cNvSpPr>
          <p:nvPr>
            <p:ph type="subTitle" idx="1"/>
          </p:nvPr>
        </p:nvSpPr>
        <p:spPr>
          <a:xfrm>
            <a:off x="720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83" name="Google Shape;1183;p118"/>
          <p:cNvSpPr txBox="1">
            <a:spLocks noGrp="1"/>
          </p:cNvSpPr>
          <p:nvPr>
            <p:ph type="subTitle" idx="2"/>
          </p:nvPr>
        </p:nvSpPr>
        <p:spPr>
          <a:xfrm>
            <a:off x="3579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84" name="Google Shape;1184;p118"/>
          <p:cNvSpPr txBox="1">
            <a:spLocks noGrp="1"/>
          </p:cNvSpPr>
          <p:nvPr>
            <p:ph type="subTitle" idx="3"/>
          </p:nvPr>
        </p:nvSpPr>
        <p:spPr>
          <a:xfrm>
            <a:off x="720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85" name="Google Shape;1185;p118"/>
          <p:cNvSpPr txBox="1">
            <a:spLocks noGrp="1"/>
          </p:cNvSpPr>
          <p:nvPr>
            <p:ph type="subTitle" idx="4"/>
          </p:nvPr>
        </p:nvSpPr>
        <p:spPr>
          <a:xfrm>
            <a:off x="3579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86" name="Google Shape;1186;p118"/>
          <p:cNvSpPr txBox="1">
            <a:spLocks noGrp="1"/>
          </p:cNvSpPr>
          <p:nvPr>
            <p:ph type="subTitle" idx="5"/>
          </p:nvPr>
        </p:nvSpPr>
        <p:spPr>
          <a:xfrm>
            <a:off x="6438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87" name="Google Shape;1187;p118"/>
          <p:cNvSpPr txBox="1">
            <a:spLocks noGrp="1"/>
          </p:cNvSpPr>
          <p:nvPr>
            <p:ph type="subTitle" idx="6"/>
          </p:nvPr>
        </p:nvSpPr>
        <p:spPr>
          <a:xfrm>
            <a:off x="6438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88" name="Google Shape;1188;p118"/>
          <p:cNvSpPr txBox="1">
            <a:spLocks noGrp="1"/>
          </p:cNvSpPr>
          <p:nvPr>
            <p:ph type="subTitle" idx="7"/>
          </p:nvPr>
        </p:nvSpPr>
        <p:spPr>
          <a:xfrm>
            <a:off x="720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89" name="Google Shape;1189;p118"/>
          <p:cNvSpPr txBox="1">
            <a:spLocks noGrp="1"/>
          </p:cNvSpPr>
          <p:nvPr>
            <p:ph type="subTitle" idx="8"/>
          </p:nvPr>
        </p:nvSpPr>
        <p:spPr>
          <a:xfrm>
            <a:off x="3579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90" name="Google Shape;1190;p118"/>
          <p:cNvSpPr txBox="1">
            <a:spLocks noGrp="1"/>
          </p:cNvSpPr>
          <p:nvPr>
            <p:ph type="subTitle" idx="9"/>
          </p:nvPr>
        </p:nvSpPr>
        <p:spPr>
          <a:xfrm>
            <a:off x="64398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91" name="Google Shape;1191;p118"/>
          <p:cNvSpPr txBox="1">
            <a:spLocks noGrp="1"/>
          </p:cNvSpPr>
          <p:nvPr>
            <p:ph type="subTitle" idx="13"/>
          </p:nvPr>
        </p:nvSpPr>
        <p:spPr>
          <a:xfrm>
            <a:off x="720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92" name="Google Shape;1192;p118"/>
          <p:cNvSpPr txBox="1">
            <a:spLocks noGrp="1"/>
          </p:cNvSpPr>
          <p:nvPr>
            <p:ph type="subTitle" idx="14"/>
          </p:nvPr>
        </p:nvSpPr>
        <p:spPr>
          <a:xfrm>
            <a:off x="3579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93" name="Google Shape;1193;p118"/>
          <p:cNvSpPr txBox="1">
            <a:spLocks noGrp="1"/>
          </p:cNvSpPr>
          <p:nvPr>
            <p:ph type="subTitle" idx="15"/>
          </p:nvPr>
        </p:nvSpPr>
        <p:spPr>
          <a:xfrm>
            <a:off x="64398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194" name="Google Shape;1194;p118"/>
          <p:cNvGrpSpPr/>
          <p:nvPr/>
        </p:nvGrpSpPr>
        <p:grpSpPr>
          <a:xfrm>
            <a:off x="-9900" y="-6641"/>
            <a:ext cx="9163800" cy="5176800"/>
            <a:chOff x="-9900" y="-6641"/>
            <a:chExt cx="9163800" cy="5176800"/>
          </a:xfrm>
        </p:grpSpPr>
        <p:grpSp>
          <p:nvGrpSpPr>
            <p:cNvPr id="1195" name="Google Shape;1195;p118"/>
            <p:cNvGrpSpPr/>
            <p:nvPr/>
          </p:nvGrpSpPr>
          <p:grpSpPr>
            <a:xfrm flipH="1">
              <a:off x="501500" y="-6641"/>
              <a:ext cx="8134300" cy="5176800"/>
              <a:chOff x="501500" y="-6641"/>
              <a:chExt cx="8134300" cy="5176800"/>
            </a:xfrm>
          </p:grpSpPr>
          <p:cxnSp>
            <p:nvCxnSpPr>
              <p:cNvPr id="1196" name="Google Shape;1196;p118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97" name="Google Shape;1197;p118"/>
              <p:cNvCxnSpPr/>
              <p:nvPr/>
            </p:nvCxnSpPr>
            <p:spPr>
              <a:xfrm>
                <a:off x="8635800" y="-6641"/>
                <a:ext cx="0" cy="517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198" name="Google Shape;1198;p118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19"/>
          <p:cNvSpPr/>
          <p:nvPr/>
        </p:nvSpPr>
        <p:spPr>
          <a:xfrm>
            <a:off x="-9900" y="721025"/>
            <a:ext cx="724200" cy="442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19"/>
          <p:cNvSpPr txBox="1">
            <a:spLocks noGrp="1"/>
          </p:cNvSpPr>
          <p:nvPr>
            <p:ph type="title"/>
          </p:nvPr>
        </p:nvSpPr>
        <p:spPr>
          <a:xfrm>
            <a:off x="2226600" y="3100300"/>
            <a:ext cx="5843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02" name="Google Shape;1202;p119"/>
          <p:cNvSpPr txBox="1">
            <a:spLocks noGrp="1"/>
          </p:cNvSpPr>
          <p:nvPr>
            <p:ph type="subTitle" idx="1"/>
          </p:nvPr>
        </p:nvSpPr>
        <p:spPr>
          <a:xfrm>
            <a:off x="2226625" y="1661325"/>
            <a:ext cx="58434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203" name="Google Shape;1203;p119"/>
          <p:cNvGrpSpPr/>
          <p:nvPr/>
        </p:nvGrpSpPr>
        <p:grpSpPr>
          <a:xfrm>
            <a:off x="-9900" y="-6650"/>
            <a:ext cx="9163900" cy="5183500"/>
            <a:chOff x="-9900" y="-6650"/>
            <a:chExt cx="9163900" cy="5183500"/>
          </a:xfrm>
        </p:grpSpPr>
        <p:cxnSp>
          <p:nvCxnSpPr>
            <p:cNvPr id="1204" name="Google Shape;1204;p119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05" name="Google Shape;1205;p119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06" name="Google Shape;1206;p119"/>
            <p:cNvCxnSpPr/>
            <p:nvPr/>
          </p:nvCxnSpPr>
          <p:spPr>
            <a:xfrm>
              <a:off x="715463" y="6650"/>
              <a:ext cx="0" cy="517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07" name="Google Shape;1207;p119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20"/>
          <p:cNvSpPr/>
          <p:nvPr/>
        </p:nvSpPr>
        <p:spPr>
          <a:xfrm>
            <a:off x="0" y="-6775"/>
            <a:ext cx="570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120"/>
          <p:cNvSpPr txBox="1">
            <a:spLocks noGrp="1"/>
          </p:cNvSpPr>
          <p:nvPr>
            <p:ph type="title"/>
          </p:nvPr>
        </p:nvSpPr>
        <p:spPr>
          <a:xfrm>
            <a:off x="798388" y="2046116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1" name="Google Shape;1211;p120"/>
          <p:cNvSpPr txBox="1">
            <a:spLocks noGrp="1"/>
          </p:cNvSpPr>
          <p:nvPr>
            <p:ph type="subTitle" idx="1"/>
          </p:nvPr>
        </p:nvSpPr>
        <p:spPr>
          <a:xfrm>
            <a:off x="798400" y="2669261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12" name="Google Shape;1212;p120"/>
          <p:cNvSpPr txBox="1">
            <a:spLocks noGrp="1"/>
          </p:cNvSpPr>
          <p:nvPr>
            <p:ph type="title" idx="2"/>
          </p:nvPr>
        </p:nvSpPr>
        <p:spPr>
          <a:xfrm>
            <a:off x="798400" y="803930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3" name="Google Shape;1213;p120"/>
          <p:cNvSpPr txBox="1">
            <a:spLocks noGrp="1"/>
          </p:cNvSpPr>
          <p:nvPr>
            <p:ph type="subTitle" idx="3"/>
          </p:nvPr>
        </p:nvSpPr>
        <p:spPr>
          <a:xfrm>
            <a:off x="798400" y="142708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14" name="Google Shape;1214;p120"/>
          <p:cNvSpPr txBox="1">
            <a:spLocks noGrp="1"/>
          </p:cNvSpPr>
          <p:nvPr>
            <p:ph type="title" idx="4"/>
          </p:nvPr>
        </p:nvSpPr>
        <p:spPr>
          <a:xfrm>
            <a:off x="798388" y="3288291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5" name="Google Shape;1215;p120"/>
          <p:cNvSpPr txBox="1">
            <a:spLocks noGrp="1"/>
          </p:cNvSpPr>
          <p:nvPr>
            <p:ph type="subTitle" idx="5"/>
          </p:nvPr>
        </p:nvSpPr>
        <p:spPr>
          <a:xfrm>
            <a:off x="798400" y="391143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16" name="Google Shape;1216;p120"/>
          <p:cNvSpPr>
            <a:spLocks noGrp="1"/>
          </p:cNvSpPr>
          <p:nvPr>
            <p:ph type="pic" idx="6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217" name="Google Shape;1217;p120"/>
          <p:cNvGrpSpPr/>
          <p:nvPr/>
        </p:nvGrpSpPr>
        <p:grpSpPr>
          <a:xfrm>
            <a:off x="-9900" y="-6450"/>
            <a:ext cx="9163800" cy="5146775"/>
            <a:chOff x="-9900" y="-6450"/>
            <a:chExt cx="9163800" cy="5146775"/>
          </a:xfrm>
        </p:grpSpPr>
        <p:cxnSp>
          <p:nvCxnSpPr>
            <p:cNvPr id="1218" name="Google Shape;1218;p120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19" name="Google Shape;1219;p120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0" name="Google Shape;1220;p120"/>
            <p:cNvCxnSpPr/>
            <p:nvPr/>
          </p:nvCxnSpPr>
          <p:spPr>
            <a:xfrm>
              <a:off x="715463" y="721025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1" name="Google Shape;1221;p120"/>
            <p:cNvCxnSpPr/>
            <p:nvPr/>
          </p:nvCxnSpPr>
          <p:spPr>
            <a:xfrm rot="10800000">
              <a:off x="5708350" y="-6450"/>
              <a:ext cx="0" cy="442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21"/>
          <p:cNvSpPr/>
          <p:nvPr/>
        </p:nvSpPr>
        <p:spPr>
          <a:xfrm>
            <a:off x="-88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121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121"/>
          <p:cNvSpPr txBox="1">
            <a:spLocks noGrp="1"/>
          </p:cNvSpPr>
          <p:nvPr>
            <p:ph type="title" hasCustomPrompt="1"/>
          </p:nvPr>
        </p:nvSpPr>
        <p:spPr>
          <a:xfrm>
            <a:off x="992050" y="1865125"/>
            <a:ext cx="60393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26" name="Google Shape;1226;p121"/>
          <p:cNvSpPr txBox="1">
            <a:spLocks noGrp="1"/>
          </p:cNvSpPr>
          <p:nvPr>
            <p:ph type="subTitle" idx="1"/>
          </p:nvPr>
        </p:nvSpPr>
        <p:spPr>
          <a:xfrm>
            <a:off x="992050" y="2878075"/>
            <a:ext cx="6039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227" name="Google Shape;1227;p121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1228" name="Google Shape;1228;p121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229" name="Google Shape;1229;p121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1230" name="Google Shape;1230;p121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1" name="Google Shape;1231;p121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2" name="Google Shape;1232;p121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122"/>
          <p:cNvSpPr/>
          <p:nvPr/>
        </p:nvSpPr>
        <p:spPr>
          <a:xfrm flipH="1">
            <a:off x="8635600" y="4808150"/>
            <a:ext cx="5184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1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236" name="Google Shape;1236;p122"/>
          <p:cNvGrpSpPr/>
          <p:nvPr/>
        </p:nvGrpSpPr>
        <p:grpSpPr>
          <a:xfrm>
            <a:off x="-9900" y="5"/>
            <a:ext cx="9163900" cy="5143500"/>
            <a:chOff x="-9900" y="5"/>
            <a:chExt cx="9163900" cy="5143500"/>
          </a:xfrm>
        </p:grpSpPr>
        <p:cxnSp>
          <p:nvCxnSpPr>
            <p:cNvPr id="1237" name="Google Shape;1237;p122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238" name="Google Shape;1238;p122"/>
            <p:cNvGrpSpPr/>
            <p:nvPr/>
          </p:nvGrpSpPr>
          <p:grpSpPr>
            <a:xfrm>
              <a:off x="-9900" y="335363"/>
              <a:ext cx="9163900" cy="4474762"/>
              <a:chOff x="-9900" y="335363"/>
              <a:chExt cx="9163900" cy="4474762"/>
            </a:xfrm>
          </p:grpSpPr>
          <p:cxnSp>
            <p:nvCxnSpPr>
              <p:cNvPr id="1239" name="Google Shape;1239;p122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40" name="Google Shape;1240;p122"/>
              <p:cNvCxnSpPr/>
              <p:nvPr/>
            </p:nvCxnSpPr>
            <p:spPr>
              <a:xfrm rot="10800000" flipH="1">
                <a:off x="508000" y="4808025"/>
                <a:ext cx="86460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cxnSp>
        <p:nvCxnSpPr>
          <p:cNvPr id="1241" name="Google Shape;1241;p122"/>
          <p:cNvCxnSpPr/>
          <p:nvPr/>
        </p:nvCxnSpPr>
        <p:spPr>
          <a:xfrm>
            <a:off x="8635800" y="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123"/>
          <p:cNvSpPr/>
          <p:nvPr/>
        </p:nvSpPr>
        <p:spPr>
          <a:xfrm>
            <a:off x="-24600" y="-6775"/>
            <a:ext cx="738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123"/>
          <p:cNvSpPr txBox="1">
            <a:spLocks noGrp="1"/>
          </p:cNvSpPr>
          <p:nvPr>
            <p:ph type="title"/>
          </p:nvPr>
        </p:nvSpPr>
        <p:spPr>
          <a:xfrm>
            <a:off x="823292" y="996700"/>
            <a:ext cx="24021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245" name="Google Shape;1245;p123"/>
          <p:cNvSpPr txBox="1">
            <a:spLocks noGrp="1"/>
          </p:cNvSpPr>
          <p:nvPr>
            <p:ph type="subTitle" idx="1"/>
          </p:nvPr>
        </p:nvSpPr>
        <p:spPr>
          <a:xfrm>
            <a:off x="823300" y="2180350"/>
            <a:ext cx="4362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6" name="Google Shape;1246;p123"/>
          <p:cNvSpPr>
            <a:spLocks noGrp="1"/>
          </p:cNvSpPr>
          <p:nvPr>
            <p:ph type="pic" idx="2"/>
          </p:nvPr>
        </p:nvSpPr>
        <p:spPr>
          <a:xfrm>
            <a:off x="5708350" y="3135300"/>
            <a:ext cx="3445500" cy="2008200"/>
          </a:xfrm>
          <a:prstGeom prst="rect">
            <a:avLst/>
          </a:prstGeom>
          <a:noFill/>
          <a:ln>
            <a:noFill/>
          </a:ln>
        </p:spPr>
      </p:sp>
      <p:sp>
        <p:nvSpPr>
          <p:cNvPr id="1247" name="Google Shape;1247;p123"/>
          <p:cNvSpPr>
            <a:spLocks noGrp="1"/>
          </p:cNvSpPr>
          <p:nvPr>
            <p:ph type="pic" idx="3"/>
          </p:nvPr>
        </p:nvSpPr>
        <p:spPr>
          <a:xfrm>
            <a:off x="5708350" y="-13175"/>
            <a:ext cx="3445500" cy="3148500"/>
          </a:xfrm>
          <a:prstGeom prst="rect">
            <a:avLst/>
          </a:prstGeom>
          <a:noFill/>
          <a:ln>
            <a:noFill/>
          </a:ln>
        </p:spPr>
      </p:sp>
      <p:sp>
        <p:nvSpPr>
          <p:cNvPr id="1248" name="Google Shape;1248;p123"/>
          <p:cNvSpPr>
            <a:spLocks noGrp="1"/>
          </p:cNvSpPr>
          <p:nvPr>
            <p:ph type="pic" idx="4"/>
          </p:nvPr>
        </p:nvSpPr>
        <p:spPr>
          <a:xfrm>
            <a:off x="715475" y="3135300"/>
            <a:ext cx="4992900" cy="200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24"/>
          <p:cNvSpPr/>
          <p:nvPr/>
        </p:nvSpPr>
        <p:spPr>
          <a:xfrm>
            <a:off x="5708350" y="44194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24"/>
          <p:cNvSpPr/>
          <p:nvPr/>
        </p:nvSpPr>
        <p:spPr>
          <a:xfrm>
            <a:off x="-9900" y="-9975"/>
            <a:ext cx="7230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124"/>
          <p:cNvSpPr>
            <a:spLocks noGrp="1"/>
          </p:cNvSpPr>
          <p:nvPr>
            <p:ph type="pic" idx="2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3" name="Google Shape;1253;p124"/>
          <p:cNvSpPr txBox="1">
            <a:spLocks noGrp="1"/>
          </p:cNvSpPr>
          <p:nvPr>
            <p:ph type="title"/>
          </p:nvPr>
        </p:nvSpPr>
        <p:spPr>
          <a:xfrm>
            <a:off x="854350" y="668070"/>
            <a:ext cx="44481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254" name="Google Shape;1254;p124"/>
          <p:cNvSpPr txBox="1">
            <a:spLocks noGrp="1"/>
          </p:cNvSpPr>
          <p:nvPr>
            <p:ph type="subTitle" idx="1"/>
          </p:nvPr>
        </p:nvSpPr>
        <p:spPr>
          <a:xfrm>
            <a:off x="854300" y="1817843"/>
            <a:ext cx="44481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124"/>
          <p:cNvSpPr txBox="1"/>
          <p:nvPr/>
        </p:nvSpPr>
        <p:spPr>
          <a:xfrm>
            <a:off x="854300" y="34595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CREDITS: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This presentation template was created by </a:t>
            </a:r>
            <a:r>
              <a:rPr lang="en" sz="1200" b="1" i="0" u="sng" strike="noStrike" cap="none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2"/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includes icons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infographics &amp; images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0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200" b="1" i="0" u="sng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1256" name="Google Shape;1256;p124"/>
          <p:cNvGrpSpPr/>
          <p:nvPr/>
        </p:nvGrpSpPr>
        <p:grpSpPr>
          <a:xfrm>
            <a:off x="-9900" y="-4875"/>
            <a:ext cx="9163900" cy="5161809"/>
            <a:chOff x="-9900" y="-4875"/>
            <a:chExt cx="9163900" cy="5161809"/>
          </a:xfrm>
        </p:grpSpPr>
        <p:cxnSp>
          <p:nvCxnSpPr>
            <p:cNvPr id="1257" name="Google Shape;1257;p124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58" name="Google Shape;1258;p124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59" name="Google Shape;1259;p124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60" name="Google Shape;1260;p124"/>
            <p:cNvCxnSpPr/>
            <p:nvPr/>
          </p:nvCxnSpPr>
          <p:spPr>
            <a:xfrm flipH="1">
              <a:off x="8428450" y="-4875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61" name="Google Shape;1261;p124"/>
            <p:cNvCxnSpPr/>
            <p:nvPr/>
          </p:nvCxnSpPr>
          <p:spPr>
            <a:xfrm rot="10800000">
              <a:off x="5708350" y="717834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125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1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265" name="Google Shape;1265;p125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266" name="Google Shape;1266;p125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1267" name="Google Shape;1267;p125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1268" name="Google Shape;1268;p125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9" name="Google Shape;1269;p125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270" name="Google Shape;1270;p125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71" name="Google Shape;1271;p125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8430775" y="44224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976175" y="1239025"/>
            <a:ext cx="4315500" cy="2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976175" y="3428675"/>
            <a:ext cx="4315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5713175" y="726225"/>
            <a:ext cx="3429000" cy="36915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/>
          <p:nvPr/>
        </p:nvSpPr>
        <p:spPr>
          <a:xfrm>
            <a:off x="715525" y="-9980"/>
            <a:ext cx="4992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Google Shape;59;p14"/>
          <p:cNvGrpSpPr/>
          <p:nvPr/>
        </p:nvGrpSpPr>
        <p:grpSpPr>
          <a:xfrm>
            <a:off x="-9900" y="-13291"/>
            <a:ext cx="9163900" cy="5163441"/>
            <a:chOff x="-9900" y="-13291"/>
            <a:chExt cx="9163900" cy="5163441"/>
          </a:xfrm>
        </p:grpSpPr>
        <p:cxnSp>
          <p:nvCxnSpPr>
            <p:cNvPr id="60" name="Google Shape;60;p14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" name="Google Shape;61;p14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" name="Google Shape;62;p14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" name="Google Shape;63;p14"/>
            <p:cNvCxnSpPr/>
            <p:nvPr/>
          </p:nvCxnSpPr>
          <p:spPr>
            <a:xfrm flipH="1">
              <a:off x="8428450" y="4425800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" name="Google Shape;64;p14"/>
            <p:cNvCxnSpPr/>
            <p:nvPr/>
          </p:nvCxnSpPr>
          <p:spPr>
            <a:xfrm rot="10800000">
              <a:off x="5708350" y="-13291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1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126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75" name="Google Shape;1275;p126"/>
          <p:cNvSpPr/>
          <p:nvPr/>
        </p:nvSpPr>
        <p:spPr>
          <a:xfrm flipH="1">
            <a:off x="-100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6" name="Google Shape;1276;p126"/>
          <p:cNvGrpSpPr/>
          <p:nvPr/>
        </p:nvGrpSpPr>
        <p:grpSpPr>
          <a:xfrm>
            <a:off x="-9900" y="335363"/>
            <a:ext cx="9163800" cy="4866011"/>
            <a:chOff x="-9900" y="335363"/>
            <a:chExt cx="9163800" cy="4866011"/>
          </a:xfrm>
        </p:grpSpPr>
        <p:cxnSp>
          <p:nvCxnSpPr>
            <p:cNvPr id="1277" name="Google Shape;1277;p126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78" name="Google Shape;1278;p126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79" name="Google Shape;1279;p126"/>
            <p:cNvCxnSpPr/>
            <p:nvPr/>
          </p:nvCxnSpPr>
          <p:spPr>
            <a:xfrm>
              <a:off x="501500" y="335374"/>
              <a:ext cx="0" cy="486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27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82" name="Google Shape;1282;p127"/>
          <p:cNvSpPr/>
          <p:nvPr/>
        </p:nvSpPr>
        <p:spPr>
          <a:xfrm>
            <a:off x="-8825" y="723575"/>
            <a:ext cx="722100" cy="370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127"/>
          <p:cNvSpPr/>
          <p:nvPr/>
        </p:nvSpPr>
        <p:spPr>
          <a:xfrm flipH="1">
            <a:off x="8428375" y="4425675"/>
            <a:ext cx="7221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4" name="Google Shape;1284;p127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1285" name="Google Shape;1285;p127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286" name="Google Shape;1286;p127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1287" name="Google Shape;1287;p127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8" name="Google Shape;1288;p127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9" name="Google Shape;1289;p127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28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292" name="Google Shape;1292;p128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93" name="Google Shape;1293;p128"/>
          <p:cNvSpPr/>
          <p:nvPr/>
        </p:nvSpPr>
        <p:spPr>
          <a:xfrm flipH="1">
            <a:off x="7005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28"/>
          <p:cNvSpPr/>
          <p:nvPr/>
        </p:nvSpPr>
        <p:spPr>
          <a:xfrm flipH="1">
            <a:off x="-16175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5" name="Google Shape;1295;p128"/>
          <p:cNvGrpSpPr/>
          <p:nvPr/>
        </p:nvGrpSpPr>
        <p:grpSpPr>
          <a:xfrm flipH="1"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1296" name="Google Shape;1296;p128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297" name="Google Shape;1297;p128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1298" name="Google Shape;1298;p128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99" name="Google Shape;1299;p128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00" name="Google Shape;1300;p128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29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3" name="Google Shape;1303;p129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1304" name="Google Shape;1304;p129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1305" name="Google Shape;1305;p129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06" name="Google Shape;1306;p129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07" name="Google Shape;1307;p129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8" name="Google Shape;1308;p129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09" name="Google Shape;1309;p129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31"/>
          <p:cNvSpPr/>
          <p:nvPr/>
        </p:nvSpPr>
        <p:spPr>
          <a:xfrm flipH="1">
            <a:off x="508275" y="4808150"/>
            <a:ext cx="86358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3" name="Google Shape;1313;p131"/>
          <p:cNvGrpSpPr/>
          <p:nvPr/>
        </p:nvGrpSpPr>
        <p:grpSpPr>
          <a:xfrm flipH="1"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1314" name="Google Shape;1314;p131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315" name="Google Shape;1315;p131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1316" name="Google Shape;1316;p131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17" name="Google Shape;1317;p131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132"/>
          <p:cNvSpPr/>
          <p:nvPr/>
        </p:nvSpPr>
        <p:spPr>
          <a:xfrm flipH="1">
            <a:off x="-100" y="4808150"/>
            <a:ext cx="501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0" name="Google Shape;1320;p132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1321" name="Google Shape;1321;p132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1322" name="Google Shape;1322;p132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3" name="Google Shape;1323;p132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24" name="Google Shape;1324;p132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158"/>
          <p:cNvSpPr/>
          <p:nvPr/>
        </p:nvSpPr>
        <p:spPr>
          <a:xfrm>
            <a:off x="8430775" y="44224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158"/>
          <p:cNvSpPr txBox="1">
            <a:spLocks noGrp="1"/>
          </p:cNvSpPr>
          <p:nvPr>
            <p:ph type="ctrTitle"/>
          </p:nvPr>
        </p:nvSpPr>
        <p:spPr>
          <a:xfrm>
            <a:off x="976175" y="1239025"/>
            <a:ext cx="4315500" cy="2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86" name="Google Shape;1586;p158"/>
          <p:cNvSpPr txBox="1">
            <a:spLocks noGrp="1"/>
          </p:cNvSpPr>
          <p:nvPr>
            <p:ph type="subTitle" idx="1"/>
          </p:nvPr>
        </p:nvSpPr>
        <p:spPr>
          <a:xfrm>
            <a:off x="976175" y="3428675"/>
            <a:ext cx="4315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87" name="Google Shape;1587;p158"/>
          <p:cNvSpPr>
            <a:spLocks noGrp="1"/>
          </p:cNvSpPr>
          <p:nvPr>
            <p:ph type="pic" idx="2"/>
          </p:nvPr>
        </p:nvSpPr>
        <p:spPr>
          <a:xfrm>
            <a:off x="5713175" y="726225"/>
            <a:ext cx="3429000" cy="3691500"/>
          </a:xfrm>
          <a:prstGeom prst="rect">
            <a:avLst/>
          </a:prstGeom>
          <a:noFill/>
          <a:ln>
            <a:noFill/>
          </a:ln>
        </p:spPr>
      </p:sp>
      <p:sp>
        <p:nvSpPr>
          <p:cNvPr id="1588" name="Google Shape;1588;p158"/>
          <p:cNvSpPr/>
          <p:nvPr/>
        </p:nvSpPr>
        <p:spPr>
          <a:xfrm>
            <a:off x="715525" y="-9980"/>
            <a:ext cx="4992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9" name="Google Shape;1589;p158"/>
          <p:cNvGrpSpPr/>
          <p:nvPr/>
        </p:nvGrpSpPr>
        <p:grpSpPr>
          <a:xfrm>
            <a:off x="-9900" y="-13291"/>
            <a:ext cx="9163900" cy="5163441"/>
            <a:chOff x="-9900" y="-13291"/>
            <a:chExt cx="9163900" cy="5163441"/>
          </a:xfrm>
        </p:grpSpPr>
        <p:cxnSp>
          <p:nvCxnSpPr>
            <p:cNvPr id="1590" name="Google Shape;1590;p158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1" name="Google Shape;1591;p158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2" name="Google Shape;1592;p158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3" name="Google Shape;1593;p158"/>
            <p:cNvCxnSpPr/>
            <p:nvPr/>
          </p:nvCxnSpPr>
          <p:spPr>
            <a:xfrm flipH="1">
              <a:off x="8428450" y="4425800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4" name="Google Shape;1594;p158"/>
            <p:cNvCxnSpPr/>
            <p:nvPr/>
          </p:nvCxnSpPr>
          <p:spPr>
            <a:xfrm rot="10800000">
              <a:off x="5708350" y="-13291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159"/>
          <p:cNvSpPr/>
          <p:nvPr/>
        </p:nvSpPr>
        <p:spPr>
          <a:xfrm>
            <a:off x="501500" y="4808150"/>
            <a:ext cx="8643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15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598" name="Google Shape;1598;p159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cxnSp>
          <p:nvCxnSpPr>
            <p:cNvPr id="1599" name="Google Shape;1599;p159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600" name="Google Shape;1600;p159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1601" name="Google Shape;1601;p159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2" name="Google Shape;1602;p159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160"/>
          <p:cNvSpPr/>
          <p:nvPr/>
        </p:nvSpPr>
        <p:spPr>
          <a:xfrm>
            <a:off x="8635800" y="335375"/>
            <a:ext cx="518100" cy="44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16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606" name="Google Shape;1606;p160"/>
          <p:cNvSpPr txBox="1">
            <a:spLocks noGrp="1"/>
          </p:cNvSpPr>
          <p:nvPr>
            <p:ph type="title" idx="2"/>
          </p:nvPr>
        </p:nvSpPr>
        <p:spPr>
          <a:xfrm>
            <a:off x="71916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07" name="Google Shape;1607;p160"/>
          <p:cNvSpPr txBox="1">
            <a:spLocks noGrp="1"/>
          </p:cNvSpPr>
          <p:nvPr>
            <p:ph type="title" idx="3"/>
          </p:nvPr>
        </p:nvSpPr>
        <p:spPr>
          <a:xfrm>
            <a:off x="71916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08" name="Google Shape;1608;p160"/>
          <p:cNvSpPr txBox="1">
            <a:spLocks noGrp="1"/>
          </p:cNvSpPr>
          <p:nvPr>
            <p:ph type="title" idx="4"/>
          </p:nvPr>
        </p:nvSpPr>
        <p:spPr>
          <a:xfrm>
            <a:off x="3418440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09" name="Google Shape;1609;p160"/>
          <p:cNvSpPr txBox="1">
            <a:spLocks noGrp="1"/>
          </p:cNvSpPr>
          <p:nvPr>
            <p:ph type="title" idx="5"/>
          </p:nvPr>
        </p:nvSpPr>
        <p:spPr>
          <a:xfrm>
            <a:off x="3418440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10" name="Google Shape;1610;p160"/>
          <p:cNvSpPr txBox="1">
            <a:spLocks noGrp="1"/>
          </p:cNvSpPr>
          <p:nvPr>
            <p:ph type="title" idx="6"/>
          </p:nvPr>
        </p:nvSpPr>
        <p:spPr>
          <a:xfrm>
            <a:off x="611771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11" name="Google Shape;1611;p160"/>
          <p:cNvSpPr txBox="1">
            <a:spLocks noGrp="1"/>
          </p:cNvSpPr>
          <p:nvPr>
            <p:ph type="title" idx="7"/>
          </p:nvPr>
        </p:nvSpPr>
        <p:spPr>
          <a:xfrm>
            <a:off x="611771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12" name="Google Shape;1612;p160"/>
          <p:cNvSpPr txBox="1">
            <a:spLocks noGrp="1"/>
          </p:cNvSpPr>
          <p:nvPr>
            <p:ph type="subTitle" idx="1"/>
          </p:nvPr>
        </p:nvSpPr>
        <p:spPr>
          <a:xfrm>
            <a:off x="72000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13" name="Google Shape;1613;p160"/>
          <p:cNvSpPr txBox="1">
            <a:spLocks noGrp="1"/>
          </p:cNvSpPr>
          <p:nvPr>
            <p:ph type="subTitle" idx="8"/>
          </p:nvPr>
        </p:nvSpPr>
        <p:spPr>
          <a:xfrm>
            <a:off x="3419275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14" name="Google Shape;1614;p160"/>
          <p:cNvSpPr txBox="1">
            <a:spLocks noGrp="1"/>
          </p:cNvSpPr>
          <p:nvPr>
            <p:ph type="subTitle" idx="9"/>
          </p:nvPr>
        </p:nvSpPr>
        <p:spPr>
          <a:xfrm>
            <a:off x="611855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15" name="Google Shape;1615;p160"/>
          <p:cNvSpPr txBox="1">
            <a:spLocks noGrp="1"/>
          </p:cNvSpPr>
          <p:nvPr>
            <p:ph type="subTitle" idx="13"/>
          </p:nvPr>
        </p:nvSpPr>
        <p:spPr>
          <a:xfrm>
            <a:off x="72000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16" name="Google Shape;1616;p160"/>
          <p:cNvSpPr txBox="1">
            <a:spLocks noGrp="1"/>
          </p:cNvSpPr>
          <p:nvPr>
            <p:ph type="subTitle" idx="14"/>
          </p:nvPr>
        </p:nvSpPr>
        <p:spPr>
          <a:xfrm>
            <a:off x="3419275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17" name="Google Shape;1617;p160"/>
          <p:cNvSpPr txBox="1">
            <a:spLocks noGrp="1"/>
          </p:cNvSpPr>
          <p:nvPr>
            <p:ph type="subTitle" idx="15"/>
          </p:nvPr>
        </p:nvSpPr>
        <p:spPr>
          <a:xfrm>
            <a:off x="611855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618" name="Google Shape;1618;p160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1619" name="Google Shape;1619;p160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1620" name="Google Shape;1620;p160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1" name="Google Shape;1621;p160"/>
              <p:cNvCxnSpPr/>
              <p:nvPr/>
            </p:nvCxnSpPr>
            <p:spPr>
              <a:xfrm>
                <a:off x="86358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22" name="Google Shape;1622;p160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1623" name="Google Shape;1623;p160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4" name="Google Shape;1624;p160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501500" y="4808150"/>
            <a:ext cx="8643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15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cxnSp>
          <p:nvCxnSpPr>
            <p:cNvPr id="69" name="Google Shape;69;p15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70" name="Google Shape;70;p15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71" name="Google Shape;71;p15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" name="Google Shape;72;p15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161"/>
          <p:cNvSpPr/>
          <p:nvPr/>
        </p:nvSpPr>
        <p:spPr>
          <a:xfrm>
            <a:off x="-25250" y="4422475"/>
            <a:ext cx="348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161"/>
          <p:cNvSpPr>
            <a:spLocks noGrp="1"/>
          </p:cNvSpPr>
          <p:nvPr>
            <p:ph type="pic" idx="2"/>
          </p:nvPr>
        </p:nvSpPr>
        <p:spPr>
          <a:xfrm>
            <a:off x="0" y="726125"/>
            <a:ext cx="3463200" cy="3689400"/>
          </a:xfrm>
          <a:prstGeom prst="rect">
            <a:avLst/>
          </a:prstGeom>
          <a:noFill/>
          <a:ln>
            <a:noFill/>
          </a:ln>
        </p:spPr>
      </p:sp>
      <p:sp>
        <p:nvSpPr>
          <p:cNvPr id="1628" name="Google Shape;1628;p161"/>
          <p:cNvSpPr txBox="1">
            <a:spLocks noGrp="1"/>
          </p:cNvSpPr>
          <p:nvPr>
            <p:ph type="title"/>
          </p:nvPr>
        </p:nvSpPr>
        <p:spPr>
          <a:xfrm>
            <a:off x="3754975" y="1365900"/>
            <a:ext cx="453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629" name="Google Shape;1629;p161"/>
          <p:cNvSpPr txBox="1">
            <a:spLocks noGrp="1"/>
          </p:cNvSpPr>
          <p:nvPr>
            <p:ph type="subTitle" idx="1"/>
          </p:nvPr>
        </p:nvSpPr>
        <p:spPr>
          <a:xfrm>
            <a:off x="3754975" y="2081825"/>
            <a:ext cx="4530300" cy="18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630" name="Google Shape;1630;p161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1" name="Google Shape;1631;p161"/>
          <p:cNvGrpSpPr/>
          <p:nvPr/>
        </p:nvGrpSpPr>
        <p:grpSpPr>
          <a:xfrm>
            <a:off x="-25250" y="-6650"/>
            <a:ext cx="9179400" cy="5156800"/>
            <a:chOff x="-25250" y="-6650"/>
            <a:chExt cx="9179400" cy="5156800"/>
          </a:xfrm>
        </p:grpSpPr>
        <p:cxnSp>
          <p:nvCxnSpPr>
            <p:cNvPr id="1632" name="Google Shape;1632;p161"/>
            <p:cNvCxnSpPr/>
            <p:nvPr/>
          </p:nvCxnSpPr>
          <p:spPr>
            <a:xfrm>
              <a:off x="34687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33" name="Google Shape;1633;p161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34" name="Google Shape;1634;p161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35" name="Google Shape;1635;p161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162"/>
          <p:cNvSpPr/>
          <p:nvPr/>
        </p:nvSpPr>
        <p:spPr>
          <a:xfrm>
            <a:off x="5708350" y="44256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162"/>
          <p:cNvSpPr/>
          <p:nvPr/>
        </p:nvSpPr>
        <p:spPr>
          <a:xfrm>
            <a:off x="0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162"/>
          <p:cNvSpPr>
            <a:spLocks noGrp="1"/>
          </p:cNvSpPr>
          <p:nvPr>
            <p:ph type="pic" idx="2"/>
          </p:nvPr>
        </p:nvSpPr>
        <p:spPr>
          <a:xfrm>
            <a:off x="5715000" y="727725"/>
            <a:ext cx="34389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1640" name="Google Shape;1640;p162"/>
          <p:cNvSpPr txBox="1">
            <a:spLocks noGrp="1"/>
          </p:cNvSpPr>
          <p:nvPr>
            <p:ph type="title"/>
          </p:nvPr>
        </p:nvSpPr>
        <p:spPr>
          <a:xfrm>
            <a:off x="1018025" y="2239975"/>
            <a:ext cx="32607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41" name="Google Shape;1641;p162"/>
          <p:cNvSpPr txBox="1">
            <a:spLocks noGrp="1"/>
          </p:cNvSpPr>
          <p:nvPr>
            <p:ph type="title" idx="3"/>
          </p:nvPr>
        </p:nvSpPr>
        <p:spPr>
          <a:xfrm>
            <a:off x="1018025" y="1321975"/>
            <a:ext cx="1641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162"/>
          <p:cNvGrpSpPr/>
          <p:nvPr/>
        </p:nvGrpSpPr>
        <p:grpSpPr>
          <a:xfrm>
            <a:off x="-9900" y="6650"/>
            <a:ext cx="9163800" cy="5147036"/>
            <a:chOff x="-9900" y="6650"/>
            <a:chExt cx="9163800" cy="5147036"/>
          </a:xfrm>
        </p:grpSpPr>
        <p:cxnSp>
          <p:nvCxnSpPr>
            <p:cNvPr id="1643" name="Google Shape;1643;p162"/>
            <p:cNvCxnSpPr/>
            <p:nvPr/>
          </p:nvCxnSpPr>
          <p:spPr>
            <a:xfrm rot="10800000">
              <a:off x="5708350" y="714586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44" name="Google Shape;1644;p162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45" name="Google Shape;1645;p162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46" name="Google Shape;1646;p162"/>
            <p:cNvCxnSpPr/>
            <p:nvPr/>
          </p:nvCxnSpPr>
          <p:spPr>
            <a:xfrm>
              <a:off x="715463" y="6650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163"/>
          <p:cNvSpPr/>
          <p:nvPr/>
        </p:nvSpPr>
        <p:spPr>
          <a:xfrm>
            <a:off x="-99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163"/>
          <p:cNvSpPr txBox="1">
            <a:spLocks noGrp="1"/>
          </p:cNvSpPr>
          <p:nvPr>
            <p:ph type="title"/>
          </p:nvPr>
        </p:nvSpPr>
        <p:spPr>
          <a:xfrm>
            <a:off x="722376" y="4480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163"/>
          <p:cNvSpPr txBox="1">
            <a:spLocks noGrp="1"/>
          </p:cNvSpPr>
          <p:nvPr>
            <p:ph type="subTitle" idx="1"/>
          </p:nvPr>
        </p:nvSpPr>
        <p:spPr>
          <a:xfrm>
            <a:off x="4101523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51" name="Google Shape;1651;p163"/>
          <p:cNvSpPr txBox="1">
            <a:spLocks noGrp="1"/>
          </p:cNvSpPr>
          <p:nvPr>
            <p:ph type="subTitle" idx="2"/>
          </p:nvPr>
        </p:nvSpPr>
        <p:spPr>
          <a:xfrm>
            <a:off x="722375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52" name="Google Shape;1652;p163"/>
          <p:cNvSpPr txBox="1">
            <a:spLocks noGrp="1"/>
          </p:cNvSpPr>
          <p:nvPr>
            <p:ph type="subTitle" idx="3"/>
          </p:nvPr>
        </p:nvSpPr>
        <p:spPr>
          <a:xfrm>
            <a:off x="722375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53" name="Google Shape;1653;p163"/>
          <p:cNvSpPr txBox="1">
            <a:spLocks noGrp="1"/>
          </p:cNvSpPr>
          <p:nvPr>
            <p:ph type="subTitle" idx="4"/>
          </p:nvPr>
        </p:nvSpPr>
        <p:spPr>
          <a:xfrm>
            <a:off x="4101523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654" name="Google Shape;1654;p163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1655" name="Google Shape;1655;p163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1656" name="Google Shape;1656;p163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7" name="Google Shape;1657;p163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658" name="Google Shape;1658;p163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164"/>
          <p:cNvSpPr/>
          <p:nvPr/>
        </p:nvSpPr>
        <p:spPr>
          <a:xfrm>
            <a:off x="-9900" y="4808150"/>
            <a:ext cx="8645700" cy="3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16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662" name="Google Shape;1662;p164"/>
          <p:cNvSpPr txBox="1">
            <a:spLocks noGrp="1"/>
          </p:cNvSpPr>
          <p:nvPr>
            <p:ph type="subTitle" idx="1"/>
          </p:nvPr>
        </p:nvSpPr>
        <p:spPr>
          <a:xfrm>
            <a:off x="713225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63" name="Google Shape;1663;p164"/>
          <p:cNvSpPr txBox="1">
            <a:spLocks noGrp="1"/>
          </p:cNvSpPr>
          <p:nvPr>
            <p:ph type="subTitle" idx="2"/>
          </p:nvPr>
        </p:nvSpPr>
        <p:spPr>
          <a:xfrm>
            <a:off x="3378910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64" name="Google Shape;1664;p164"/>
          <p:cNvSpPr txBox="1">
            <a:spLocks noGrp="1"/>
          </p:cNvSpPr>
          <p:nvPr>
            <p:ph type="subTitle" idx="3"/>
          </p:nvPr>
        </p:nvSpPr>
        <p:spPr>
          <a:xfrm>
            <a:off x="6044602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65" name="Google Shape;1665;p164"/>
          <p:cNvSpPr txBox="1">
            <a:spLocks noGrp="1"/>
          </p:cNvSpPr>
          <p:nvPr>
            <p:ph type="subTitle" idx="4"/>
          </p:nvPr>
        </p:nvSpPr>
        <p:spPr>
          <a:xfrm>
            <a:off x="71322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66" name="Google Shape;1666;p164"/>
          <p:cNvSpPr txBox="1">
            <a:spLocks noGrp="1"/>
          </p:cNvSpPr>
          <p:nvPr>
            <p:ph type="subTitle" idx="5"/>
          </p:nvPr>
        </p:nvSpPr>
        <p:spPr>
          <a:xfrm>
            <a:off x="337891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67" name="Google Shape;1667;p164"/>
          <p:cNvSpPr txBox="1">
            <a:spLocks noGrp="1"/>
          </p:cNvSpPr>
          <p:nvPr>
            <p:ph type="subTitle" idx="6"/>
          </p:nvPr>
        </p:nvSpPr>
        <p:spPr>
          <a:xfrm>
            <a:off x="6044606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668" name="Google Shape;1668;p164"/>
          <p:cNvGrpSpPr/>
          <p:nvPr/>
        </p:nvGrpSpPr>
        <p:grpSpPr>
          <a:xfrm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1669" name="Google Shape;1669;p164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670" name="Google Shape;1670;p164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1671" name="Google Shape;1671;p164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2" name="Google Shape;1672;p164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165"/>
          <p:cNvSpPr/>
          <p:nvPr/>
        </p:nvSpPr>
        <p:spPr>
          <a:xfrm>
            <a:off x="501500" y="-6700"/>
            <a:ext cx="8652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16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676" name="Google Shape;1676;p165"/>
          <p:cNvSpPr txBox="1">
            <a:spLocks noGrp="1"/>
          </p:cNvSpPr>
          <p:nvPr>
            <p:ph type="subTitle" idx="1"/>
          </p:nvPr>
        </p:nvSpPr>
        <p:spPr>
          <a:xfrm>
            <a:off x="719824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7" name="Google Shape;1677;p165"/>
          <p:cNvSpPr txBox="1">
            <a:spLocks noGrp="1"/>
          </p:cNvSpPr>
          <p:nvPr>
            <p:ph type="subTitle" idx="2"/>
          </p:nvPr>
        </p:nvSpPr>
        <p:spPr>
          <a:xfrm>
            <a:off x="4546376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8" name="Google Shape;1678;p165"/>
          <p:cNvSpPr txBox="1">
            <a:spLocks noGrp="1"/>
          </p:cNvSpPr>
          <p:nvPr>
            <p:ph type="subTitle" idx="3"/>
          </p:nvPr>
        </p:nvSpPr>
        <p:spPr>
          <a:xfrm>
            <a:off x="719824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9" name="Google Shape;1679;p165"/>
          <p:cNvSpPr txBox="1">
            <a:spLocks noGrp="1"/>
          </p:cNvSpPr>
          <p:nvPr>
            <p:ph type="subTitle" idx="4"/>
          </p:nvPr>
        </p:nvSpPr>
        <p:spPr>
          <a:xfrm>
            <a:off x="4546376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80" name="Google Shape;1680;p165"/>
          <p:cNvSpPr txBox="1">
            <a:spLocks noGrp="1"/>
          </p:cNvSpPr>
          <p:nvPr>
            <p:ph type="subTitle" idx="5"/>
          </p:nvPr>
        </p:nvSpPr>
        <p:spPr>
          <a:xfrm>
            <a:off x="719824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81" name="Google Shape;1681;p165"/>
          <p:cNvSpPr txBox="1">
            <a:spLocks noGrp="1"/>
          </p:cNvSpPr>
          <p:nvPr>
            <p:ph type="subTitle" idx="6"/>
          </p:nvPr>
        </p:nvSpPr>
        <p:spPr>
          <a:xfrm>
            <a:off x="719824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82" name="Google Shape;1682;p165"/>
          <p:cNvSpPr txBox="1">
            <a:spLocks noGrp="1"/>
          </p:cNvSpPr>
          <p:nvPr>
            <p:ph type="subTitle" idx="7"/>
          </p:nvPr>
        </p:nvSpPr>
        <p:spPr>
          <a:xfrm>
            <a:off x="4546349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83" name="Google Shape;1683;p165"/>
          <p:cNvSpPr txBox="1">
            <a:spLocks noGrp="1"/>
          </p:cNvSpPr>
          <p:nvPr>
            <p:ph type="subTitle" idx="8"/>
          </p:nvPr>
        </p:nvSpPr>
        <p:spPr>
          <a:xfrm>
            <a:off x="4546349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684" name="Google Shape;1684;p165"/>
          <p:cNvGrpSpPr/>
          <p:nvPr/>
        </p:nvGrpSpPr>
        <p:grpSpPr>
          <a:xfrm>
            <a:off x="-9900" y="5"/>
            <a:ext cx="9163950" cy="5143500"/>
            <a:chOff x="-9900" y="5"/>
            <a:chExt cx="9163950" cy="5143500"/>
          </a:xfrm>
        </p:grpSpPr>
        <p:cxnSp>
          <p:nvCxnSpPr>
            <p:cNvPr id="1685" name="Google Shape;1685;p165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686" name="Google Shape;1686;p165"/>
            <p:cNvGrpSpPr/>
            <p:nvPr/>
          </p:nvGrpSpPr>
          <p:grpSpPr>
            <a:xfrm>
              <a:off x="-9900" y="335363"/>
              <a:ext cx="9163950" cy="4472787"/>
              <a:chOff x="-9900" y="335363"/>
              <a:chExt cx="9163950" cy="4472787"/>
            </a:xfrm>
          </p:grpSpPr>
          <p:cxnSp>
            <p:nvCxnSpPr>
              <p:cNvPr id="1687" name="Google Shape;1687;p165"/>
              <p:cNvCxnSpPr/>
              <p:nvPr/>
            </p:nvCxnSpPr>
            <p:spPr>
              <a:xfrm>
                <a:off x="505050" y="4808150"/>
                <a:ext cx="8649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8" name="Google Shape;1688;p165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166"/>
          <p:cNvSpPr/>
          <p:nvPr/>
        </p:nvSpPr>
        <p:spPr>
          <a:xfrm>
            <a:off x="8635800" y="0"/>
            <a:ext cx="5181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16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692" name="Google Shape;1692;p166"/>
          <p:cNvSpPr txBox="1">
            <a:spLocks noGrp="1"/>
          </p:cNvSpPr>
          <p:nvPr>
            <p:ph type="subTitle" idx="1"/>
          </p:nvPr>
        </p:nvSpPr>
        <p:spPr>
          <a:xfrm>
            <a:off x="720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3" name="Google Shape;1693;p166"/>
          <p:cNvSpPr txBox="1">
            <a:spLocks noGrp="1"/>
          </p:cNvSpPr>
          <p:nvPr>
            <p:ph type="subTitle" idx="2"/>
          </p:nvPr>
        </p:nvSpPr>
        <p:spPr>
          <a:xfrm>
            <a:off x="3579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4" name="Google Shape;1694;p166"/>
          <p:cNvSpPr txBox="1">
            <a:spLocks noGrp="1"/>
          </p:cNvSpPr>
          <p:nvPr>
            <p:ph type="subTitle" idx="3"/>
          </p:nvPr>
        </p:nvSpPr>
        <p:spPr>
          <a:xfrm>
            <a:off x="720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5" name="Google Shape;1695;p166"/>
          <p:cNvSpPr txBox="1">
            <a:spLocks noGrp="1"/>
          </p:cNvSpPr>
          <p:nvPr>
            <p:ph type="subTitle" idx="4"/>
          </p:nvPr>
        </p:nvSpPr>
        <p:spPr>
          <a:xfrm>
            <a:off x="3579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6" name="Google Shape;1696;p166"/>
          <p:cNvSpPr txBox="1">
            <a:spLocks noGrp="1"/>
          </p:cNvSpPr>
          <p:nvPr>
            <p:ph type="subTitle" idx="5"/>
          </p:nvPr>
        </p:nvSpPr>
        <p:spPr>
          <a:xfrm>
            <a:off x="6438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7" name="Google Shape;1697;p166"/>
          <p:cNvSpPr txBox="1">
            <a:spLocks noGrp="1"/>
          </p:cNvSpPr>
          <p:nvPr>
            <p:ph type="subTitle" idx="6"/>
          </p:nvPr>
        </p:nvSpPr>
        <p:spPr>
          <a:xfrm>
            <a:off x="6438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8" name="Google Shape;1698;p166"/>
          <p:cNvSpPr txBox="1">
            <a:spLocks noGrp="1"/>
          </p:cNvSpPr>
          <p:nvPr>
            <p:ph type="subTitle" idx="7"/>
          </p:nvPr>
        </p:nvSpPr>
        <p:spPr>
          <a:xfrm>
            <a:off x="720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99" name="Google Shape;1699;p166"/>
          <p:cNvSpPr txBox="1">
            <a:spLocks noGrp="1"/>
          </p:cNvSpPr>
          <p:nvPr>
            <p:ph type="subTitle" idx="8"/>
          </p:nvPr>
        </p:nvSpPr>
        <p:spPr>
          <a:xfrm>
            <a:off x="3579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0" name="Google Shape;1700;p166"/>
          <p:cNvSpPr txBox="1">
            <a:spLocks noGrp="1"/>
          </p:cNvSpPr>
          <p:nvPr>
            <p:ph type="subTitle" idx="9"/>
          </p:nvPr>
        </p:nvSpPr>
        <p:spPr>
          <a:xfrm>
            <a:off x="64398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1" name="Google Shape;1701;p166"/>
          <p:cNvSpPr txBox="1">
            <a:spLocks noGrp="1"/>
          </p:cNvSpPr>
          <p:nvPr>
            <p:ph type="subTitle" idx="13"/>
          </p:nvPr>
        </p:nvSpPr>
        <p:spPr>
          <a:xfrm>
            <a:off x="720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2" name="Google Shape;1702;p166"/>
          <p:cNvSpPr txBox="1">
            <a:spLocks noGrp="1"/>
          </p:cNvSpPr>
          <p:nvPr>
            <p:ph type="subTitle" idx="14"/>
          </p:nvPr>
        </p:nvSpPr>
        <p:spPr>
          <a:xfrm>
            <a:off x="3579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3" name="Google Shape;1703;p166"/>
          <p:cNvSpPr txBox="1">
            <a:spLocks noGrp="1"/>
          </p:cNvSpPr>
          <p:nvPr>
            <p:ph type="subTitle" idx="15"/>
          </p:nvPr>
        </p:nvSpPr>
        <p:spPr>
          <a:xfrm>
            <a:off x="64398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704" name="Google Shape;1704;p166"/>
          <p:cNvGrpSpPr/>
          <p:nvPr/>
        </p:nvGrpSpPr>
        <p:grpSpPr>
          <a:xfrm>
            <a:off x="-9900" y="-6641"/>
            <a:ext cx="9163800" cy="5176800"/>
            <a:chOff x="-9900" y="-6641"/>
            <a:chExt cx="9163800" cy="5176800"/>
          </a:xfrm>
        </p:grpSpPr>
        <p:grpSp>
          <p:nvGrpSpPr>
            <p:cNvPr id="1705" name="Google Shape;1705;p166"/>
            <p:cNvGrpSpPr/>
            <p:nvPr/>
          </p:nvGrpSpPr>
          <p:grpSpPr>
            <a:xfrm flipH="1">
              <a:off x="501500" y="-6641"/>
              <a:ext cx="8134300" cy="5176800"/>
              <a:chOff x="501500" y="-6641"/>
              <a:chExt cx="8134300" cy="5176800"/>
            </a:xfrm>
          </p:grpSpPr>
          <p:cxnSp>
            <p:nvCxnSpPr>
              <p:cNvPr id="1706" name="Google Shape;1706;p166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07" name="Google Shape;1707;p166"/>
              <p:cNvCxnSpPr/>
              <p:nvPr/>
            </p:nvCxnSpPr>
            <p:spPr>
              <a:xfrm>
                <a:off x="8635800" y="-6641"/>
                <a:ext cx="0" cy="517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708" name="Google Shape;1708;p166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167"/>
          <p:cNvSpPr/>
          <p:nvPr/>
        </p:nvSpPr>
        <p:spPr>
          <a:xfrm>
            <a:off x="-9900" y="721025"/>
            <a:ext cx="724200" cy="442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167"/>
          <p:cNvSpPr txBox="1">
            <a:spLocks noGrp="1"/>
          </p:cNvSpPr>
          <p:nvPr>
            <p:ph type="title"/>
          </p:nvPr>
        </p:nvSpPr>
        <p:spPr>
          <a:xfrm>
            <a:off x="2226600" y="3100300"/>
            <a:ext cx="5843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12" name="Google Shape;1712;p167"/>
          <p:cNvSpPr txBox="1">
            <a:spLocks noGrp="1"/>
          </p:cNvSpPr>
          <p:nvPr>
            <p:ph type="subTitle" idx="1"/>
          </p:nvPr>
        </p:nvSpPr>
        <p:spPr>
          <a:xfrm>
            <a:off x="2226625" y="1661325"/>
            <a:ext cx="58434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713" name="Google Shape;1713;p167"/>
          <p:cNvGrpSpPr/>
          <p:nvPr/>
        </p:nvGrpSpPr>
        <p:grpSpPr>
          <a:xfrm>
            <a:off x="-9900" y="-6650"/>
            <a:ext cx="9163900" cy="5183500"/>
            <a:chOff x="-9900" y="-6650"/>
            <a:chExt cx="9163900" cy="5183500"/>
          </a:xfrm>
        </p:grpSpPr>
        <p:cxnSp>
          <p:nvCxnSpPr>
            <p:cNvPr id="1714" name="Google Shape;1714;p167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5" name="Google Shape;1715;p167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6" name="Google Shape;1716;p167"/>
            <p:cNvCxnSpPr/>
            <p:nvPr/>
          </p:nvCxnSpPr>
          <p:spPr>
            <a:xfrm>
              <a:off x="715463" y="6650"/>
              <a:ext cx="0" cy="517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7" name="Google Shape;1717;p167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168"/>
          <p:cNvSpPr/>
          <p:nvPr/>
        </p:nvSpPr>
        <p:spPr>
          <a:xfrm>
            <a:off x="0" y="-6775"/>
            <a:ext cx="570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168"/>
          <p:cNvSpPr txBox="1">
            <a:spLocks noGrp="1"/>
          </p:cNvSpPr>
          <p:nvPr>
            <p:ph type="title"/>
          </p:nvPr>
        </p:nvSpPr>
        <p:spPr>
          <a:xfrm>
            <a:off x="798388" y="2046116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21" name="Google Shape;1721;p168"/>
          <p:cNvSpPr txBox="1">
            <a:spLocks noGrp="1"/>
          </p:cNvSpPr>
          <p:nvPr>
            <p:ph type="subTitle" idx="1"/>
          </p:nvPr>
        </p:nvSpPr>
        <p:spPr>
          <a:xfrm>
            <a:off x="798400" y="2669261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722" name="Google Shape;1722;p168"/>
          <p:cNvSpPr txBox="1">
            <a:spLocks noGrp="1"/>
          </p:cNvSpPr>
          <p:nvPr>
            <p:ph type="title" idx="2"/>
          </p:nvPr>
        </p:nvSpPr>
        <p:spPr>
          <a:xfrm>
            <a:off x="798400" y="803930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23" name="Google Shape;1723;p168"/>
          <p:cNvSpPr txBox="1">
            <a:spLocks noGrp="1"/>
          </p:cNvSpPr>
          <p:nvPr>
            <p:ph type="subTitle" idx="3"/>
          </p:nvPr>
        </p:nvSpPr>
        <p:spPr>
          <a:xfrm>
            <a:off x="798400" y="142708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724" name="Google Shape;1724;p168"/>
          <p:cNvSpPr txBox="1">
            <a:spLocks noGrp="1"/>
          </p:cNvSpPr>
          <p:nvPr>
            <p:ph type="title" idx="4"/>
          </p:nvPr>
        </p:nvSpPr>
        <p:spPr>
          <a:xfrm>
            <a:off x="798388" y="3288291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25" name="Google Shape;1725;p168"/>
          <p:cNvSpPr txBox="1">
            <a:spLocks noGrp="1"/>
          </p:cNvSpPr>
          <p:nvPr>
            <p:ph type="subTitle" idx="5"/>
          </p:nvPr>
        </p:nvSpPr>
        <p:spPr>
          <a:xfrm>
            <a:off x="798400" y="391143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726" name="Google Shape;1726;p168"/>
          <p:cNvSpPr>
            <a:spLocks noGrp="1"/>
          </p:cNvSpPr>
          <p:nvPr>
            <p:ph type="pic" idx="6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27" name="Google Shape;1727;p168"/>
          <p:cNvGrpSpPr/>
          <p:nvPr/>
        </p:nvGrpSpPr>
        <p:grpSpPr>
          <a:xfrm>
            <a:off x="-9900" y="-6450"/>
            <a:ext cx="9163800" cy="5146775"/>
            <a:chOff x="-9900" y="-6450"/>
            <a:chExt cx="9163800" cy="5146775"/>
          </a:xfrm>
        </p:grpSpPr>
        <p:cxnSp>
          <p:nvCxnSpPr>
            <p:cNvPr id="1728" name="Google Shape;1728;p168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9" name="Google Shape;1729;p168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30" name="Google Shape;1730;p168"/>
            <p:cNvCxnSpPr/>
            <p:nvPr/>
          </p:nvCxnSpPr>
          <p:spPr>
            <a:xfrm>
              <a:off x="715463" y="721025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31" name="Google Shape;1731;p168"/>
            <p:cNvCxnSpPr/>
            <p:nvPr/>
          </p:nvCxnSpPr>
          <p:spPr>
            <a:xfrm rot="10800000">
              <a:off x="5708350" y="-6450"/>
              <a:ext cx="0" cy="442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169"/>
          <p:cNvSpPr/>
          <p:nvPr/>
        </p:nvSpPr>
        <p:spPr>
          <a:xfrm>
            <a:off x="-88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169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169"/>
          <p:cNvSpPr txBox="1">
            <a:spLocks noGrp="1"/>
          </p:cNvSpPr>
          <p:nvPr>
            <p:ph type="title" hasCustomPrompt="1"/>
          </p:nvPr>
        </p:nvSpPr>
        <p:spPr>
          <a:xfrm>
            <a:off x="992050" y="1865125"/>
            <a:ext cx="60393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36" name="Google Shape;1736;p169"/>
          <p:cNvSpPr txBox="1">
            <a:spLocks noGrp="1"/>
          </p:cNvSpPr>
          <p:nvPr>
            <p:ph type="subTitle" idx="1"/>
          </p:nvPr>
        </p:nvSpPr>
        <p:spPr>
          <a:xfrm>
            <a:off x="992050" y="2878075"/>
            <a:ext cx="6039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37" name="Google Shape;1737;p169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1738" name="Google Shape;1738;p169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739" name="Google Shape;1739;p169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1740" name="Google Shape;1740;p169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41" name="Google Shape;1741;p169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42" name="Google Shape;1742;p169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170"/>
          <p:cNvSpPr/>
          <p:nvPr/>
        </p:nvSpPr>
        <p:spPr>
          <a:xfrm flipH="1">
            <a:off x="8635600" y="4808150"/>
            <a:ext cx="5184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17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746" name="Google Shape;1746;p170"/>
          <p:cNvGrpSpPr/>
          <p:nvPr/>
        </p:nvGrpSpPr>
        <p:grpSpPr>
          <a:xfrm>
            <a:off x="-9900" y="5"/>
            <a:ext cx="9163900" cy="5143500"/>
            <a:chOff x="-9900" y="5"/>
            <a:chExt cx="9163900" cy="5143500"/>
          </a:xfrm>
        </p:grpSpPr>
        <p:cxnSp>
          <p:nvCxnSpPr>
            <p:cNvPr id="1747" name="Google Shape;1747;p170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748" name="Google Shape;1748;p170"/>
            <p:cNvGrpSpPr/>
            <p:nvPr/>
          </p:nvGrpSpPr>
          <p:grpSpPr>
            <a:xfrm>
              <a:off x="-9900" y="335363"/>
              <a:ext cx="9163900" cy="4474762"/>
              <a:chOff x="-9900" y="335363"/>
              <a:chExt cx="9163900" cy="4474762"/>
            </a:xfrm>
          </p:grpSpPr>
          <p:cxnSp>
            <p:nvCxnSpPr>
              <p:cNvPr id="1749" name="Google Shape;1749;p170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50" name="Google Shape;1750;p170"/>
              <p:cNvCxnSpPr/>
              <p:nvPr/>
            </p:nvCxnSpPr>
            <p:spPr>
              <a:xfrm rot="10800000" flipH="1">
                <a:off x="508000" y="4808025"/>
                <a:ext cx="86460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cxnSp>
        <p:nvCxnSpPr>
          <p:cNvPr id="1751" name="Google Shape;1751;p170"/>
          <p:cNvCxnSpPr/>
          <p:nvPr/>
        </p:nvCxnSpPr>
        <p:spPr>
          <a:xfrm>
            <a:off x="8635800" y="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8635800" y="335375"/>
            <a:ext cx="518100" cy="44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 idx="2"/>
          </p:nvPr>
        </p:nvSpPr>
        <p:spPr>
          <a:xfrm>
            <a:off x="71916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 idx="3"/>
          </p:nvPr>
        </p:nvSpPr>
        <p:spPr>
          <a:xfrm>
            <a:off x="71916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 idx="4"/>
          </p:nvPr>
        </p:nvSpPr>
        <p:spPr>
          <a:xfrm>
            <a:off x="3418440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 idx="5"/>
          </p:nvPr>
        </p:nvSpPr>
        <p:spPr>
          <a:xfrm>
            <a:off x="3418440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 idx="6"/>
          </p:nvPr>
        </p:nvSpPr>
        <p:spPr>
          <a:xfrm>
            <a:off x="611771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 idx="7"/>
          </p:nvPr>
        </p:nvSpPr>
        <p:spPr>
          <a:xfrm>
            <a:off x="611771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1"/>
          </p:nvPr>
        </p:nvSpPr>
        <p:spPr>
          <a:xfrm>
            <a:off x="72000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8"/>
          </p:nvPr>
        </p:nvSpPr>
        <p:spPr>
          <a:xfrm>
            <a:off x="3419275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9"/>
          </p:nvPr>
        </p:nvSpPr>
        <p:spPr>
          <a:xfrm>
            <a:off x="611855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3"/>
          </p:nvPr>
        </p:nvSpPr>
        <p:spPr>
          <a:xfrm>
            <a:off x="72000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14"/>
          </p:nvPr>
        </p:nvSpPr>
        <p:spPr>
          <a:xfrm>
            <a:off x="3419275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15"/>
          </p:nvPr>
        </p:nvSpPr>
        <p:spPr>
          <a:xfrm>
            <a:off x="611855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88" name="Google Shape;88;p16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89" name="Google Shape;89;p16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90" name="Google Shape;90;p16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1" name="Google Shape;91;p16"/>
              <p:cNvCxnSpPr/>
              <p:nvPr/>
            </p:nvCxnSpPr>
            <p:spPr>
              <a:xfrm>
                <a:off x="86358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2" name="Google Shape;92;p16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93" name="Google Shape;93;p16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" name="Google Shape;94;p16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171"/>
          <p:cNvSpPr/>
          <p:nvPr/>
        </p:nvSpPr>
        <p:spPr>
          <a:xfrm>
            <a:off x="-24600" y="-6775"/>
            <a:ext cx="738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171"/>
          <p:cNvSpPr txBox="1">
            <a:spLocks noGrp="1"/>
          </p:cNvSpPr>
          <p:nvPr>
            <p:ph type="title"/>
          </p:nvPr>
        </p:nvSpPr>
        <p:spPr>
          <a:xfrm>
            <a:off x="823292" y="996700"/>
            <a:ext cx="24021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755" name="Google Shape;1755;p171"/>
          <p:cNvSpPr txBox="1">
            <a:spLocks noGrp="1"/>
          </p:cNvSpPr>
          <p:nvPr>
            <p:ph type="subTitle" idx="1"/>
          </p:nvPr>
        </p:nvSpPr>
        <p:spPr>
          <a:xfrm>
            <a:off x="823300" y="2180350"/>
            <a:ext cx="4362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56" name="Google Shape;1756;p171"/>
          <p:cNvSpPr>
            <a:spLocks noGrp="1"/>
          </p:cNvSpPr>
          <p:nvPr>
            <p:ph type="pic" idx="2"/>
          </p:nvPr>
        </p:nvSpPr>
        <p:spPr>
          <a:xfrm>
            <a:off x="5708350" y="3135300"/>
            <a:ext cx="3445500" cy="2008200"/>
          </a:xfrm>
          <a:prstGeom prst="rect">
            <a:avLst/>
          </a:prstGeom>
          <a:noFill/>
          <a:ln>
            <a:noFill/>
          </a:ln>
        </p:spPr>
      </p:sp>
      <p:sp>
        <p:nvSpPr>
          <p:cNvPr id="1757" name="Google Shape;1757;p171"/>
          <p:cNvSpPr>
            <a:spLocks noGrp="1"/>
          </p:cNvSpPr>
          <p:nvPr>
            <p:ph type="pic" idx="3"/>
          </p:nvPr>
        </p:nvSpPr>
        <p:spPr>
          <a:xfrm>
            <a:off x="5708350" y="-13175"/>
            <a:ext cx="3445500" cy="3148500"/>
          </a:xfrm>
          <a:prstGeom prst="rect">
            <a:avLst/>
          </a:prstGeom>
          <a:noFill/>
          <a:ln>
            <a:noFill/>
          </a:ln>
        </p:spPr>
      </p:sp>
      <p:sp>
        <p:nvSpPr>
          <p:cNvPr id="1758" name="Google Shape;1758;p171"/>
          <p:cNvSpPr>
            <a:spLocks noGrp="1"/>
          </p:cNvSpPr>
          <p:nvPr>
            <p:ph type="pic" idx="4"/>
          </p:nvPr>
        </p:nvSpPr>
        <p:spPr>
          <a:xfrm>
            <a:off x="715475" y="3135300"/>
            <a:ext cx="4992900" cy="200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172"/>
          <p:cNvSpPr/>
          <p:nvPr/>
        </p:nvSpPr>
        <p:spPr>
          <a:xfrm>
            <a:off x="5708350" y="44194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172"/>
          <p:cNvSpPr/>
          <p:nvPr/>
        </p:nvSpPr>
        <p:spPr>
          <a:xfrm>
            <a:off x="-9900" y="-9975"/>
            <a:ext cx="7230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2" name="Google Shape;1762;p172"/>
          <p:cNvSpPr>
            <a:spLocks noGrp="1"/>
          </p:cNvSpPr>
          <p:nvPr>
            <p:ph type="pic" idx="2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1763" name="Google Shape;1763;p172"/>
          <p:cNvSpPr txBox="1">
            <a:spLocks noGrp="1"/>
          </p:cNvSpPr>
          <p:nvPr>
            <p:ph type="title"/>
          </p:nvPr>
        </p:nvSpPr>
        <p:spPr>
          <a:xfrm>
            <a:off x="854350" y="668070"/>
            <a:ext cx="44481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764" name="Google Shape;1764;p172"/>
          <p:cNvSpPr txBox="1">
            <a:spLocks noGrp="1"/>
          </p:cNvSpPr>
          <p:nvPr>
            <p:ph type="subTitle" idx="1"/>
          </p:nvPr>
        </p:nvSpPr>
        <p:spPr>
          <a:xfrm>
            <a:off x="854300" y="1817843"/>
            <a:ext cx="44481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65" name="Google Shape;1765;p172"/>
          <p:cNvSpPr txBox="1"/>
          <p:nvPr/>
        </p:nvSpPr>
        <p:spPr>
          <a:xfrm>
            <a:off x="854300" y="34595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CREDITS: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This presentation template was created by </a:t>
            </a:r>
            <a:r>
              <a:rPr lang="en" sz="1200" b="1" i="0" u="sng" strike="noStrike" cap="none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2"/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includes icons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infographics &amp; images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0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200" b="1" i="0" u="sng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1766" name="Google Shape;1766;p172"/>
          <p:cNvGrpSpPr/>
          <p:nvPr/>
        </p:nvGrpSpPr>
        <p:grpSpPr>
          <a:xfrm>
            <a:off x="-9900" y="-4875"/>
            <a:ext cx="9163900" cy="5161809"/>
            <a:chOff x="-9900" y="-4875"/>
            <a:chExt cx="9163900" cy="5161809"/>
          </a:xfrm>
        </p:grpSpPr>
        <p:cxnSp>
          <p:nvCxnSpPr>
            <p:cNvPr id="1767" name="Google Shape;1767;p172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68" name="Google Shape;1768;p172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69" name="Google Shape;1769;p172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70" name="Google Shape;1770;p172"/>
            <p:cNvCxnSpPr/>
            <p:nvPr/>
          </p:nvCxnSpPr>
          <p:spPr>
            <a:xfrm flipH="1">
              <a:off x="8428450" y="-4875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71" name="Google Shape;1771;p172"/>
            <p:cNvCxnSpPr/>
            <p:nvPr/>
          </p:nvCxnSpPr>
          <p:spPr>
            <a:xfrm rot="10800000">
              <a:off x="5708350" y="717834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173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17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775" name="Google Shape;1775;p173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776" name="Google Shape;1776;p173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1777" name="Google Shape;1777;p173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1778" name="Google Shape;1778;p173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79" name="Google Shape;1779;p173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780" name="Google Shape;1780;p173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81" name="Google Shape;1781;p173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17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784" name="Google Shape;1784;p17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85" name="Google Shape;1785;p174"/>
          <p:cNvSpPr/>
          <p:nvPr/>
        </p:nvSpPr>
        <p:spPr>
          <a:xfrm flipH="1">
            <a:off x="-100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86" name="Google Shape;1786;p174"/>
          <p:cNvGrpSpPr/>
          <p:nvPr/>
        </p:nvGrpSpPr>
        <p:grpSpPr>
          <a:xfrm>
            <a:off x="-9900" y="335363"/>
            <a:ext cx="9163800" cy="4866011"/>
            <a:chOff x="-9900" y="335363"/>
            <a:chExt cx="9163800" cy="4866011"/>
          </a:xfrm>
        </p:grpSpPr>
        <p:cxnSp>
          <p:nvCxnSpPr>
            <p:cNvPr id="1787" name="Google Shape;1787;p174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88" name="Google Shape;1788;p174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89" name="Google Shape;1789;p174"/>
            <p:cNvCxnSpPr/>
            <p:nvPr/>
          </p:nvCxnSpPr>
          <p:spPr>
            <a:xfrm>
              <a:off x="501500" y="335374"/>
              <a:ext cx="0" cy="486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175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92" name="Google Shape;1792;p175"/>
          <p:cNvSpPr/>
          <p:nvPr/>
        </p:nvSpPr>
        <p:spPr>
          <a:xfrm>
            <a:off x="-8825" y="723575"/>
            <a:ext cx="722100" cy="370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175"/>
          <p:cNvSpPr/>
          <p:nvPr/>
        </p:nvSpPr>
        <p:spPr>
          <a:xfrm flipH="1">
            <a:off x="8428375" y="4425675"/>
            <a:ext cx="7221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4" name="Google Shape;1794;p175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1795" name="Google Shape;1795;p175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796" name="Google Shape;1796;p175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1797" name="Google Shape;1797;p175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8" name="Google Shape;1798;p175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9" name="Google Shape;1799;p175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p176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802" name="Google Shape;1802;p176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03" name="Google Shape;1803;p176"/>
          <p:cNvSpPr/>
          <p:nvPr/>
        </p:nvSpPr>
        <p:spPr>
          <a:xfrm flipH="1">
            <a:off x="7005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176"/>
          <p:cNvSpPr/>
          <p:nvPr/>
        </p:nvSpPr>
        <p:spPr>
          <a:xfrm flipH="1">
            <a:off x="-16175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5" name="Google Shape;1805;p176"/>
          <p:cNvGrpSpPr/>
          <p:nvPr/>
        </p:nvGrpSpPr>
        <p:grpSpPr>
          <a:xfrm flipH="1"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1806" name="Google Shape;1806;p176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807" name="Google Shape;1807;p176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1808" name="Google Shape;1808;p176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9" name="Google Shape;1809;p176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10" name="Google Shape;1810;p176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p177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3" name="Google Shape;1813;p177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1814" name="Google Shape;1814;p177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1815" name="Google Shape;1815;p177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16" name="Google Shape;1816;p177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817" name="Google Shape;1817;p177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18" name="Google Shape;1818;p177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19" name="Google Shape;1819;p177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179"/>
          <p:cNvSpPr/>
          <p:nvPr/>
        </p:nvSpPr>
        <p:spPr>
          <a:xfrm flipH="1">
            <a:off x="508275" y="4808150"/>
            <a:ext cx="86358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3" name="Google Shape;1823;p179"/>
          <p:cNvGrpSpPr/>
          <p:nvPr/>
        </p:nvGrpSpPr>
        <p:grpSpPr>
          <a:xfrm flipH="1"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1824" name="Google Shape;1824;p179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825" name="Google Shape;1825;p179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1826" name="Google Shape;1826;p179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7" name="Google Shape;1827;p179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180"/>
          <p:cNvSpPr/>
          <p:nvPr/>
        </p:nvSpPr>
        <p:spPr>
          <a:xfrm flipH="1">
            <a:off x="-100" y="4808150"/>
            <a:ext cx="501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0" name="Google Shape;1830;p180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1831" name="Google Shape;1831;p180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1832" name="Google Shape;1832;p180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3" name="Google Shape;1833;p180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834" name="Google Shape;1834;p180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25250" y="4422475"/>
            <a:ext cx="348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>
            <a:spLocks noGrp="1"/>
          </p:cNvSpPr>
          <p:nvPr>
            <p:ph type="pic" idx="2"/>
          </p:nvPr>
        </p:nvSpPr>
        <p:spPr>
          <a:xfrm>
            <a:off x="0" y="726125"/>
            <a:ext cx="3463200" cy="3689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754975" y="1365900"/>
            <a:ext cx="453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1"/>
          </p:nvPr>
        </p:nvSpPr>
        <p:spPr>
          <a:xfrm>
            <a:off x="3754975" y="2081825"/>
            <a:ext cx="4530300" cy="18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17"/>
          <p:cNvGrpSpPr/>
          <p:nvPr/>
        </p:nvGrpSpPr>
        <p:grpSpPr>
          <a:xfrm>
            <a:off x="-25250" y="-6650"/>
            <a:ext cx="9179400" cy="5156800"/>
            <a:chOff x="-25250" y="-6650"/>
            <a:chExt cx="9179400" cy="5156800"/>
          </a:xfrm>
        </p:grpSpPr>
        <p:cxnSp>
          <p:nvCxnSpPr>
            <p:cNvPr id="102" name="Google Shape;102;p17"/>
            <p:cNvCxnSpPr/>
            <p:nvPr/>
          </p:nvCxnSpPr>
          <p:spPr>
            <a:xfrm>
              <a:off x="34687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3" name="Google Shape;103;p17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" name="Google Shape;104;p17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" name="Google Shape;105;p17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182"/>
          <p:cNvSpPr/>
          <p:nvPr/>
        </p:nvSpPr>
        <p:spPr>
          <a:xfrm>
            <a:off x="8430775" y="44224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182"/>
          <p:cNvSpPr txBox="1">
            <a:spLocks noGrp="1"/>
          </p:cNvSpPr>
          <p:nvPr>
            <p:ph type="ctrTitle"/>
          </p:nvPr>
        </p:nvSpPr>
        <p:spPr>
          <a:xfrm>
            <a:off x="976175" y="1239025"/>
            <a:ext cx="4315500" cy="2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841" name="Google Shape;1841;p182"/>
          <p:cNvSpPr txBox="1">
            <a:spLocks noGrp="1"/>
          </p:cNvSpPr>
          <p:nvPr>
            <p:ph type="subTitle" idx="1"/>
          </p:nvPr>
        </p:nvSpPr>
        <p:spPr>
          <a:xfrm>
            <a:off x="976175" y="3428675"/>
            <a:ext cx="4315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42" name="Google Shape;1842;p182"/>
          <p:cNvSpPr>
            <a:spLocks noGrp="1"/>
          </p:cNvSpPr>
          <p:nvPr>
            <p:ph type="pic" idx="2"/>
          </p:nvPr>
        </p:nvSpPr>
        <p:spPr>
          <a:xfrm>
            <a:off x="5713175" y="726225"/>
            <a:ext cx="3429000" cy="3691500"/>
          </a:xfrm>
          <a:prstGeom prst="rect">
            <a:avLst/>
          </a:prstGeom>
          <a:noFill/>
          <a:ln>
            <a:noFill/>
          </a:ln>
        </p:spPr>
      </p:sp>
      <p:sp>
        <p:nvSpPr>
          <p:cNvPr id="1843" name="Google Shape;1843;p182"/>
          <p:cNvSpPr/>
          <p:nvPr/>
        </p:nvSpPr>
        <p:spPr>
          <a:xfrm>
            <a:off x="715525" y="-9980"/>
            <a:ext cx="4992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4" name="Google Shape;1844;p182"/>
          <p:cNvGrpSpPr/>
          <p:nvPr/>
        </p:nvGrpSpPr>
        <p:grpSpPr>
          <a:xfrm>
            <a:off x="-9900" y="-13291"/>
            <a:ext cx="9163900" cy="5163441"/>
            <a:chOff x="-9900" y="-13291"/>
            <a:chExt cx="9163900" cy="5163441"/>
          </a:xfrm>
        </p:grpSpPr>
        <p:cxnSp>
          <p:nvCxnSpPr>
            <p:cNvPr id="1845" name="Google Shape;1845;p182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46" name="Google Shape;1846;p182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47" name="Google Shape;1847;p182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48" name="Google Shape;1848;p182"/>
            <p:cNvCxnSpPr/>
            <p:nvPr/>
          </p:nvCxnSpPr>
          <p:spPr>
            <a:xfrm flipH="1">
              <a:off x="8428450" y="4425800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49" name="Google Shape;1849;p182"/>
            <p:cNvCxnSpPr/>
            <p:nvPr/>
          </p:nvCxnSpPr>
          <p:spPr>
            <a:xfrm rot="10800000">
              <a:off x="5708350" y="-13291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183"/>
          <p:cNvSpPr/>
          <p:nvPr/>
        </p:nvSpPr>
        <p:spPr>
          <a:xfrm>
            <a:off x="501500" y="4808150"/>
            <a:ext cx="8643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2" name="Google Shape;1852;p18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853" name="Google Shape;1853;p183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cxnSp>
          <p:nvCxnSpPr>
            <p:cNvPr id="1854" name="Google Shape;1854;p183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855" name="Google Shape;1855;p183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1856" name="Google Shape;1856;p183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57" name="Google Shape;1857;p183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184"/>
          <p:cNvSpPr/>
          <p:nvPr/>
        </p:nvSpPr>
        <p:spPr>
          <a:xfrm>
            <a:off x="8635800" y="335375"/>
            <a:ext cx="518100" cy="44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18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861" name="Google Shape;1861;p184"/>
          <p:cNvSpPr txBox="1">
            <a:spLocks noGrp="1"/>
          </p:cNvSpPr>
          <p:nvPr>
            <p:ph type="title" idx="2"/>
          </p:nvPr>
        </p:nvSpPr>
        <p:spPr>
          <a:xfrm>
            <a:off x="71916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62" name="Google Shape;1862;p184"/>
          <p:cNvSpPr txBox="1">
            <a:spLocks noGrp="1"/>
          </p:cNvSpPr>
          <p:nvPr>
            <p:ph type="title" idx="3"/>
          </p:nvPr>
        </p:nvSpPr>
        <p:spPr>
          <a:xfrm>
            <a:off x="71916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63" name="Google Shape;1863;p184"/>
          <p:cNvSpPr txBox="1">
            <a:spLocks noGrp="1"/>
          </p:cNvSpPr>
          <p:nvPr>
            <p:ph type="title" idx="4"/>
          </p:nvPr>
        </p:nvSpPr>
        <p:spPr>
          <a:xfrm>
            <a:off x="3418440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64" name="Google Shape;1864;p184"/>
          <p:cNvSpPr txBox="1">
            <a:spLocks noGrp="1"/>
          </p:cNvSpPr>
          <p:nvPr>
            <p:ph type="title" idx="5"/>
          </p:nvPr>
        </p:nvSpPr>
        <p:spPr>
          <a:xfrm>
            <a:off x="3418440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65" name="Google Shape;1865;p184"/>
          <p:cNvSpPr txBox="1">
            <a:spLocks noGrp="1"/>
          </p:cNvSpPr>
          <p:nvPr>
            <p:ph type="title" idx="6"/>
          </p:nvPr>
        </p:nvSpPr>
        <p:spPr>
          <a:xfrm>
            <a:off x="611771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66" name="Google Shape;1866;p184"/>
          <p:cNvSpPr txBox="1">
            <a:spLocks noGrp="1"/>
          </p:cNvSpPr>
          <p:nvPr>
            <p:ph type="title" idx="7"/>
          </p:nvPr>
        </p:nvSpPr>
        <p:spPr>
          <a:xfrm>
            <a:off x="611771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67" name="Google Shape;1867;p184"/>
          <p:cNvSpPr txBox="1">
            <a:spLocks noGrp="1"/>
          </p:cNvSpPr>
          <p:nvPr>
            <p:ph type="subTitle" idx="1"/>
          </p:nvPr>
        </p:nvSpPr>
        <p:spPr>
          <a:xfrm>
            <a:off x="72000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68" name="Google Shape;1868;p184"/>
          <p:cNvSpPr txBox="1">
            <a:spLocks noGrp="1"/>
          </p:cNvSpPr>
          <p:nvPr>
            <p:ph type="subTitle" idx="8"/>
          </p:nvPr>
        </p:nvSpPr>
        <p:spPr>
          <a:xfrm>
            <a:off x="3419275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69" name="Google Shape;1869;p184"/>
          <p:cNvSpPr txBox="1">
            <a:spLocks noGrp="1"/>
          </p:cNvSpPr>
          <p:nvPr>
            <p:ph type="subTitle" idx="9"/>
          </p:nvPr>
        </p:nvSpPr>
        <p:spPr>
          <a:xfrm>
            <a:off x="611855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70" name="Google Shape;1870;p184"/>
          <p:cNvSpPr txBox="1">
            <a:spLocks noGrp="1"/>
          </p:cNvSpPr>
          <p:nvPr>
            <p:ph type="subTitle" idx="13"/>
          </p:nvPr>
        </p:nvSpPr>
        <p:spPr>
          <a:xfrm>
            <a:off x="72000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71" name="Google Shape;1871;p184"/>
          <p:cNvSpPr txBox="1">
            <a:spLocks noGrp="1"/>
          </p:cNvSpPr>
          <p:nvPr>
            <p:ph type="subTitle" idx="14"/>
          </p:nvPr>
        </p:nvSpPr>
        <p:spPr>
          <a:xfrm>
            <a:off x="3419275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72" name="Google Shape;1872;p184"/>
          <p:cNvSpPr txBox="1">
            <a:spLocks noGrp="1"/>
          </p:cNvSpPr>
          <p:nvPr>
            <p:ph type="subTitle" idx="15"/>
          </p:nvPr>
        </p:nvSpPr>
        <p:spPr>
          <a:xfrm>
            <a:off x="611855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873" name="Google Shape;1873;p184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1874" name="Google Shape;1874;p184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1875" name="Google Shape;1875;p184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76" name="Google Shape;1876;p184"/>
              <p:cNvCxnSpPr/>
              <p:nvPr/>
            </p:nvCxnSpPr>
            <p:spPr>
              <a:xfrm>
                <a:off x="86358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77" name="Google Shape;1877;p184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1878" name="Google Shape;1878;p184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79" name="Google Shape;1879;p184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185"/>
          <p:cNvSpPr/>
          <p:nvPr/>
        </p:nvSpPr>
        <p:spPr>
          <a:xfrm>
            <a:off x="-25250" y="4422475"/>
            <a:ext cx="348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185"/>
          <p:cNvSpPr>
            <a:spLocks noGrp="1"/>
          </p:cNvSpPr>
          <p:nvPr>
            <p:ph type="pic" idx="2"/>
          </p:nvPr>
        </p:nvSpPr>
        <p:spPr>
          <a:xfrm>
            <a:off x="0" y="726125"/>
            <a:ext cx="3463200" cy="3689400"/>
          </a:xfrm>
          <a:prstGeom prst="rect">
            <a:avLst/>
          </a:prstGeom>
          <a:noFill/>
          <a:ln>
            <a:noFill/>
          </a:ln>
        </p:spPr>
      </p:sp>
      <p:sp>
        <p:nvSpPr>
          <p:cNvPr id="1883" name="Google Shape;1883;p185"/>
          <p:cNvSpPr txBox="1">
            <a:spLocks noGrp="1"/>
          </p:cNvSpPr>
          <p:nvPr>
            <p:ph type="title"/>
          </p:nvPr>
        </p:nvSpPr>
        <p:spPr>
          <a:xfrm>
            <a:off x="3754975" y="1365900"/>
            <a:ext cx="453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884" name="Google Shape;1884;p185"/>
          <p:cNvSpPr txBox="1">
            <a:spLocks noGrp="1"/>
          </p:cNvSpPr>
          <p:nvPr>
            <p:ph type="subTitle" idx="1"/>
          </p:nvPr>
        </p:nvSpPr>
        <p:spPr>
          <a:xfrm>
            <a:off x="3754975" y="2081825"/>
            <a:ext cx="4530300" cy="18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885" name="Google Shape;1885;p185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6" name="Google Shape;1886;p185"/>
          <p:cNvGrpSpPr/>
          <p:nvPr/>
        </p:nvGrpSpPr>
        <p:grpSpPr>
          <a:xfrm>
            <a:off x="-25250" y="-6650"/>
            <a:ext cx="9179400" cy="5156800"/>
            <a:chOff x="-25250" y="-6650"/>
            <a:chExt cx="9179400" cy="5156800"/>
          </a:xfrm>
        </p:grpSpPr>
        <p:cxnSp>
          <p:nvCxnSpPr>
            <p:cNvPr id="1887" name="Google Shape;1887;p185"/>
            <p:cNvCxnSpPr/>
            <p:nvPr/>
          </p:nvCxnSpPr>
          <p:spPr>
            <a:xfrm>
              <a:off x="34687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8" name="Google Shape;1888;p185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9" name="Google Shape;1889;p185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0" name="Google Shape;1890;p185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p186"/>
          <p:cNvSpPr/>
          <p:nvPr/>
        </p:nvSpPr>
        <p:spPr>
          <a:xfrm>
            <a:off x="5708350" y="44256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186"/>
          <p:cNvSpPr/>
          <p:nvPr/>
        </p:nvSpPr>
        <p:spPr>
          <a:xfrm>
            <a:off x="0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186"/>
          <p:cNvSpPr>
            <a:spLocks noGrp="1"/>
          </p:cNvSpPr>
          <p:nvPr>
            <p:ph type="pic" idx="2"/>
          </p:nvPr>
        </p:nvSpPr>
        <p:spPr>
          <a:xfrm>
            <a:off x="5715000" y="727725"/>
            <a:ext cx="34389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1895" name="Google Shape;1895;p186"/>
          <p:cNvSpPr txBox="1">
            <a:spLocks noGrp="1"/>
          </p:cNvSpPr>
          <p:nvPr>
            <p:ph type="title"/>
          </p:nvPr>
        </p:nvSpPr>
        <p:spPr>
          <a:xfrm>
            <a:off x="1018025" y="2239975"/>
            <a:ext cx="32607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96" name="Google Shape;1896;p186"/>
          <p:cNvSpPr txBox="1">
            <a:spLocks noGrp="1"/>
          </p:cNvSpPr>
          <p:nvPr>
            <p:ph type="title" idx="3"/>
          </p:nvPr>
        </p:nvSpPr>
        <p:spPr>
          <a:xfrm>
            <a:off x="1018025" y="1321975"/>
            <a:ext cx="1641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897" name="Google Shape;1897;p186"/>
          <p:cNvGrpSpPr/>
          <p:nvPr/>
        </p:nvGrpSpPr>
        <p:grpSpPr>
          <a:xfrm>
            <a:off x="-9900" y="6650"/>
            <a:ext cx="9163800" cy="5147036"/>
            <a:chOff x="-9900" y="6650"/>
            <a:chExt cx="9163800" cy="5147036"/>
          </a:xfrm>
        </p:grpSpPr>
        <p:cxnSp>
          <p:nvCxnSpPr>
            <p:cNvPr id="1898" name="Google Shape;1898;p186"/>
            <p:cNvCxnSpPr/>
            <p:nvPr/>
          </p:nvCxnSpPr>
          <p:spPr>
            <a:xfrm rot="10800000">
              <a:off x="5708350" y="714586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9" name="Google Shape;1899;p186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0" name="Google Shape;1900;p186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1" name="Google Shape;1901;p186"/>
            <p:cNvCxnSpPr/>
            <p:nvPr/>
          </p:nvCxnSpPr>
          <p:spPr>
            <a:xfrm>
              <a:off x="715463" y="6650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p187"/>
          <p:cNvSpPr/>
          <p:nvPr/>
        </p:nvSpPr>
        <p:spPr>
          <a:xfrm>
            <a:off x="-99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p187"/>
          <p:cNvSpPr txBox="1">
            <a:spLocks noGrp="1"/>
          </p:cNvSpPr>
          <p:nvPr>
            <p:ph type="title"/>
          </p:nvPr>
        </p:nvSpPr>
        <p:spPr>
          <a:xfrm>
            <a:off x="722376" y="4480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905" name="Google Shape;1905;p187"/>
          <p:cNvSpPr txBox="1">
            <a:spLocks noGrp="1"/>
          </p:cNvSpPr>
          <p:nvPr>
            <p:ph type="subTitle" idx="1"/>
          </p:nvPr>
        </p:nvSpPr>
        <p:spPr>
          <a:xfrm>
            <a:off x="4101523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06" name="Google Shape;1906;p187"/>
          <p:cNvSpPr txBox="1">
            <a:spLocks noGrp="1"/>
          </p:cNvSpPr>
          <p:nvPr>
            <p:ph type="subTitle" idx="2"/>
          </p:nvPr>
        </p:nvSpPr>
        <p:spPr>
          <a:xfrm>
            <a:off x="722375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07" name="Google Shape;1907;p187"/>
          <p:cNvSpPr txBox="1">
            <a:spLocks noGrp="1"/>
          </p:cNvSpPr>
          <p:nvPr>
            <p:ph type="subTitle" idx="3"/>
          </p:nvPr>
        </p:nvSpPr>
        <p:spPr>
          <a:xfrm>
            <a:off x="722375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08" name="Google Shape;1908;p187"/>
          <p:cNvSpPr txBox="1">
            <a:spLocks noGrp="1"/>
          </p:cNvSpPr>
          <p:nvPr>
            <p:ph type="subTitle" idx="4"/>
          </p:nvPr>
        </p:nvSpPr>
        <p:spPr>
          <a:xfrm>
            <a:off x="4101523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909" name="Google Shape;1909;p187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1910" name="Google Shape;1910;p187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1911" name="Google Shape;1911;p187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2" name="Google Shape;1912;p187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913" name="Google Shape;1913;p187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p188"/>
          <p:cNvSpPr/>
          <p:nvPr/>
        </p:nvSpPr>
        <p:spPr>
          <a:xfrm>
            <a:off x="-9900" y="4808150"/>
            <a:ext cx="8645700" cy="3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Google Shape;1916;p18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917" name="Google Shape;1917;p188"/>
          <p:cNvSpPr txBox="1">
            <a:spLocks noGrp="1"/>
          </p:cNvSpPr>
          <p:nvPr>
            <p:ph type="subTitle" idx="1"/>
          </p:nvPr>
        </p:nvSpPr>
        <p:spPr>
          <a:xfrm>
            <a:off x="713225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18" name="Google Shape;1918;p188"/>
          <p:cNvSpPr txBox="1">
            <a:spLocks noGrp="1"/>
          </p:cNvSpPr>
          <p:nvPr>
            <p:ph type="subTitle" idx="2"/>
          </p:nvPr>
        </p:nvSpPr>
        <p:spPr>
          <a:xfrm>
            <a:off x="3378910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19" name="Google Shape;1919;p188"/>
          <p:cNvSpPr txBox="1">
            <a:spLocks noGrp="1"/>
          </p:cNvSpPr>
          <p:nvPr>
            <p:ph type="subTitle" idx="3"/>
          </p:nvPr>
        </p:nvSpPr>
        <p:spPr>
          <a:xfrm>
            <a:off x="6044602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20" name="Google Shape;1920;p188"/>
          <p:cNvSpPr txBox="1">
            <a:spLocks noGrp="1"/>
          </p:cNvSpPr>
          <p:nvPr>
            <p:ph type="subTitle" idx="4"/>
          </p:nvPr>
        </p:nvSpPr>
        <p:spPr>
          <a:xfrm>
            <a:off x="71322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21" name="Google Shape;1921;p188"/>
          <p:cNvSpPr txBox="1">
            <a:spLocks noGrp="1"/>
          </p:cNvSpPr>
          <p:nvPr>
            <p:ph type="subTitle" idx="5"/>
          </p:nvPr>
        </p:nvSpPr>
        <p:spPr>
          <a:xfrm>
            <a:off x="337891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22" name="Google Shape;1922;p188"/>
          <p:cNvSpPr txBox="1">
            <a:spLocks noGrp="1"/>
          </p:cNvSpPr>
          <p:nvPr>
            <p:ph type="subTitle" idx="6"/>
          </p:nvPr>
        </p:nvSpPr>
        <p:spPr>
          <a:xfrm>
            <a:off x="6044606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923" name="Google Shape;1923;p188"/>
          <p:cNvGrpSpPr/>
          <p:nvPr/>
        </p:nvGrpSpPr>
        <p:grpSpPr>
          <a:xfrm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1924" name="Google Shape;1924;p188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925" name="Google Shape;1925;p188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1926" name="Google Shape;1926;p188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7" name="Google Shape;1927;p188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189"/>
          <p:cNvSpPr/>
          <p:nvPr/>
        </p:nvSpPr>
        <p:spPr>
          <a:xfrm>
            <a:off x="501500" y="-6700"/>
            <a:ext cx="8652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18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931" name="Google Shape;1931;p189"/>
          <p:cNvSpPr txBox="1">
            <a:spLocks noGrp="1"/>
          </p:cNvSpPr>
          <p:nvPr>
            <p:ph type="subTitle" idx="1"/>
          </p:nvPr>
        </p:nvSpPr>
        <p:spPr>
          <a:xfrm>
            <a:off x="719824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32" name="Google Shape;1932;p189"/>
          <p:cNvSpPr txBox="1">
            <a:spLocks noGrp="1"/>
          </p:cNvSpPr>
          <p:nvPr>
            <p:ph type="subTitle" idx="2"/>
          </p:nvPr>
        </p:nvSpPr>
        <p:spPr>
          <a:xfrm>
            <a:off x="4546376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33" name="Google Shape;1933;p189"/>
          <p:cNvSpPr txBox="1">
            <a:spLocks noGrp="1"/>
          </p:cNvSpPr>
          <p:nvPr>
            <p:ph type="subTitle" idx="3"/>
          </p:nvPr>
        </p:nvSpPr>
        <p:spPr>
          <a:xfrm>
            <a:off x="719824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34" name="Google Shape;1934;p189"/>
          <p:cNvSpPr txBox="1">
            <a:spLocks noGrp="1"/>
          </p:cNvSpPr>
          <p:nvPr>
            <p:ph type="subTitle" idx="4"/>
          </p:nvPr>
        </p:nvSpPr>
        <p:spPr>
          <a:xfrm>
            <a:off x="4546376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35" name="Google Shape;1935;p189"/>
          <p:cNvSpPr txBox="1">
            <a:spLocks noGrp="1"/>
          </p:cNvSpPr>
          <p:nvPr>
            <p:ph type="subTitle" idx="5"/>
          </p:nvPr>
        </p:nvSpPr>
        <p:spPr>
          <a:xfrm>
            <a:off x="719824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36" name="Google Shape;1936;p189"/>
          <p:cNvSpPr txBox="1">
            <a:spLocks noGrp="1"/>
          </p:cNvSpPr>
          <p:nvPr>
            <p:ph type="subTitle" idx="6"/>
          </p:nvPr>
        </p:nvSpPr>
        <p:spPr>
          <a:xfrm>
            <a:off x="719824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37" name="Google Shape;1937;p189"/>
          <p:cNvSpPr txBox="1">
            <a:spLocks noGrp="1"/>
          </p:cNvSpPr>
          <p:nvPr>
            <p:ph type="subTitle" idx="7"/>
          </p:nvPr>
        </p:nvSpPr>
        <p:spPr>
          <a:xfrm>
            <a:off x="4546349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38" name="Google Shape;1938;p189"/>
          <p:cNvSpPr txBox="1">
            <a:spLocks noGrp="1"/>
          </p:cNvSpPr>
          <p:nvPr>
            <p:ph type="subTitle" idx="8"/>
          </p:nvPr>
        </p:nvSpPr>
        <p:spPr>
          <a:xfrm>
            <a:off x="4546349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939" name="Google Shape;1939;p189"/>
          <p:cNvGrpSpPr/>
          <p:nvPr/>
        </p:nvGrpSpPr>
        <p:grpSpPr>
          <a:xfrm>
            <a:off x="-9900" y="5"/>
            <a:ext cx="9163950" cy="5143500"/>
            <a:chOff x="-9900" y="5"/>
            <a:chExt cx="9163950" cy="5143500"/>
          </a:xfrm>
        </p:grpSpPr>
        <p:cxnSp>
          <p:nvCxnSpPr>
            <p:cNvPr id="1940" name="Google Shape;1940;p189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941" name="Google Shape;1941;p189"/>
            <p:cNvGrpSpPr/>
            <p:nvPr/>
          </p:nvGrpSpPr>
          <p:grpSpPr>
            <a:xfrm>
              <a:off x="-9900" y="335363"/>
              <a:ext cx="9163950" cy="4472787"/>
              <a:chOff x="-9900" y="335363"/>
              <a:chExt cx="9163950" cy="4472787"/>
            </a:xfrm>
          </p:grpSpPr>
          <p:cxnSp>
            <p:nvCxnSpPr>
              <p:cNvPr id="1942" name="Google Shape;1942;p189"/>
              <p:cNvCxnSpPr/>
              <p:nvPr/>
            </p:nvCxnSpPr>
            <p:spPr>
              <a:xfrm>
                <a:off x="505050" y="4808150"/>
                <a:ext cx="8649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3" name="Google Shape;1943;p189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190"/>
          <p:cNvSpPr/>
          <p:nvPr/>
        </p:nvSpPr>
        <p:spPr>
          <a:xfrm>
            <a:off x="8635800" y="0"/>
            <a:ext cx="5181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19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947" name="Google Shape;1947;p190"/>
          <p:cNvSpPr txBox="1">
            <a:spLocks noGrp="1"/>
          </p:cNvSpPr>
          <p:nvPr>
            <p:ph type="subTitle" idx="1"/>
          </p:nvPr>
        </p:nvSpPr>
        <p:spPr>
          <a:xfrm>
            <a:off x="720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48" name="Google Shape;1948;p190"/>
          <p:cNvSpPr txBox="1">
            <a:spLocks noGrp="1"/>
          </p:cNvSpPr>
          <p:nvPr>
            <p:ph type="subTitle" idx="2"/>
          </p:nvPr>
        </p:nvSpPr>
        <p:spPr>
          <a:xfrm>
            <a:off x="3579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49" name="Google Shape;1949;p190"/>
          <p:cNvSpPr txBox="1">
            <a:spLocks noGrp="1"/>
          </p:cNvSpPr>
          <p:nvPr>
            <p:ph type="subTitle" idx="3"/>
          </p:nvPr>
        </p:nvSpPr>
        <p:spPr>
          <a:xfrm>
            <a:off x="720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50" name="Google Shape;1950;p190"/>
          <p:cNvSpPr txBox="1">
            <a:spLocks noGrp="1"/>
          </p:cNvSpPr>
          <p:nvPr>
            <p:ph type="subTitle" idx="4"/>
          </p:nvPr>
        </p:nvSpPr>
        <p:spPr>
          <a:xfrm>
            <a:off x="3579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51" name="Google Shape;1951;p190"/>
          <p:cNvSpPr txBox="1">
            <a:spLocks noGrp="1"/>
          </p:cNvSpPr>
          <p:nvPr>
            <p:ph type="subTitle" idx="5"/>
          </p:nvPr>
        </p:nvSpPr>
        <p:spPr>
          <a:xfrm>
            <a:off x="6438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52" name="Google Shape;1952;p190"/>
          <p:cNvSpPr txBox="1">
            <a:spLocks noGrp="1"/>
          </p:cNvSpPr>
          <p:nvPr>
            <p:ph type="subTitle" idx="6"/>
          </p:nvPr>
        </p:nvSpPr>
        <p:spPr>
          <a:xfrm>
            <a:off x="6438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53" name="Google Shape;1953;p190"/>
          <p:cNvSpPr txBox="1">
            <a:spLocks noGrp="1"/>
          </p:cNvSpPr>
          <p:nvPr>
            <p:ph type="subTitle" idx="7"/>
          </p:nvPr>
        </p:nvSpPr>
        <p:spPr>
          <a:xfrm>
            <a:off x="720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54" name="Google Shape;1954;p190"/>
          <p:cNvSpPr txBox="1">
            <a:spLocks noGrp="1"/>
          </p:cNvSpPr>
          <p:nvPr>
            <p:ph type="subTitle" idx="8"/>
          </p:nvPr>
        </p:nvSpPr>
        <p:spPr>
          <a:xfrm>
            <a:off x="3579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55" name="Google Shape;1955;p190"/>
          <p:cNvSpPr txBox="1">
            <a:spLocks noGrp="1"/>
          </p:cNvSpPr>
          <p:nvPr>
            <p:ph type="subTitle" idx="9"/>
          </p:nvPr>
        </p:nvSpPr>
        <p:spPr>
          <a:xfrm>
            <a:off x="64398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56" name="Google Shape;1956;p190"/>
          <p:cNvSpPr txBox="1">
            <a:spLocks noGrp="1"/>
          </p:cNvSpPr>
          <p:nvPr>
            <p:ph type="subTitle" idx="13"/>
          </p:nvPr>
        </p:nvSpPr>
        <p:spPr>
          <a:xfrm>
            <a:off x="720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57" name="Google Shape;1957;p190"/>
          <p:cNvSpPr txBox="1">
            <a:spLocks noGrp="1"/>
          </p:cNvSpPr>
          <p:nvPr>
            <p:ph type="subTitle" idx="14"/>
          </p:nvPr>
        </p:nvSpPr>
        <p:spPr>
          <a:xfrm>
            <a:off x="3579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58" name="Google Shape;1958;p190"/>
          <p:cNvSpPr txBox="1">
            <a:spLocks noGrp="1"/>
          </p:cNvSpPr>
          <p:nvPr>
            <p:ph type="subTitle" idx="15"/>
          </p:nvPr>
        </p:nvSpPr>
        <p:spPr>
          <a:xfrm>
            <a:off x="64398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959" name="Google Shape;1959;p190"/>
          <p:cNvGrpSpPr/>
          <p:nvPr/>
        </p:nvGrpSpPr>
        <p:grpSpPr>
          <a:xfrm>
            <a:off x="-9900" y="-6641"/>
            <a:ext cx="9163800" cy="5176800"/>
            <a:chOff x="-9900" y="-6641"/>
            <a:chExt cx="9163800" cy="5176800"/>
          </a:xfrm>
        </p:grpSpPr>
        <p:grpSp>
          <p:nvGrpSpPr>
            <p:cNvPr id="1960" name="Google Shape;1960;p190"/>
            <p:cNvGrpSpPr/>
            <p:nvPr/>
          </p:nvGrpSpPr>
          <p:grpSpPr>
            <a:xfrm flipH="1">
              <a:off x="501500" y="-6641"/>
              <a:ext cx="8134300" cy="5176800"/>
              <a:chOff x="501500" y="-6641"/>
              <a:chExt cx="8134300" cy="5176800"/>
            </a:xfrm>
          </p:grpSpPr>
          <p:cxnSp>
            <p:nvCxnSpPr>
              <p:cNvPr id="1961" name="Google Shape;1961;p190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2" name="Google Shape;1962;p190"/>
              <p:cNvCxnSpPr/>
              <p:nvPr/>
            </p:nvCxnSpPr>
            <p:spPr>
              <a:xfrm>
                <a:off x="8635800" y="-6641"/>
                <a:ext cx="0" cy="517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963" name="Google Shape;1963;p190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p191"/>
          <p:cNvSpPr/>
          <p:nvPr/>
        </p:nvSpPr>
        <p:spPr>
          <a:xfrm>
            <a:off x="-9900" y="721025"/>
            <a:ext cx="724200" cy="442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191"/>
          <p:cNvSpPr txBox="1">
            <a:spLocks noGrp="1"/>
          </p:cNvSpPr>
          <p:nvPr>
            <p:ph type="title"/>
          </p:nvPr>
        </p:nvSpPr>
        <p:spPr>
          <a:xfrm>
            <a:off x="2226600" y="3100300"/>
            <a:ext cx="5843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67" name="Google Shape;1967;p191"/>
          <p:cNvSpPr txBox="1">
            <a:spLocks noGrp="1"/>
          </p:cNvSpPr>
          <p:nvPr>
            <p:ph type="subTitle" idx="1"/>
          </p:nvPr>
        </p:nvSpPr>
        <p:spPr>
          <a:xfrm>
            <a:off x="2226625" y="1661325"/>
            <a:ext cx="58434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968" name="Google Shape;1968;p191"/>
          <p:cNvGrpSpPr/>
          <p:nvPr/>
        </p:nvGrpSpPr>
        <p:grpSpPr>
          <a:xfrm>
            <a:off x="-9900" y="-6650"/>
            <a:ext cx="9163900" cy="5183500"/>
            <a:chOff x="-9900" y="-6650"/>
            <a:chExt cx="9163900" cy="5183500"/>
          </a:xfrm>
        </p:grpSpPr>
        <p:cxnSp>
          <p:nvCxnSpPr>
            <p:cNvPr id="1969" name="Google Shape;1969;p191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70" name="Google Shape;1970;p191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71" name="Google Shape;1971;p191"/>
            <p:cNvCxnSpPr/>
            <p:nvPr/>
          </p:nvCxnSpPr>
          <p:spPr>
            <a:xfrm>
              <a:off x="715463" y="6650"/>
              <a:ext cx="0" cy="517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72" name="Google Shape;1972;p191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/>
          <p:nvPr/>
        </p:nvSpPr>
        <p:spPr>
          <a:xfrm>
            <a:off x="5708350" y="44256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0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>
            <a:spLocks noGrp="1"/>
          </p:cNvSpPr>
          <p:nvPr>
            <p:ph type="pic" idx="2"/>
          </p:nvPr>
        </p:nvSpPr>
        <p:spPr>
          <a:xfrm>
            <a:off x="5715000" y="727725"/>
            <a:ext cx="34389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1018025" y="2239975"/>
            <a:ext cx="32607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3"/>
          </p:nvPr>
        </p:nvSpPr>
        <p:spPr>
          <a:xfrm>
            <a:off x="1018025" y="1321975"/>
            <a:ext cx="1641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18"/>
          <p:cNvGrpSpPr/>
          <p:nvPr/>
        </p:nvGrpSpPr>
        <p:grpSpPr>
          <a:xfrm>
            <a:off x="-9900" y="6650"/>
            <a:ext cx="9163800" cy="5147036"/>
            <a:chOff x="-9900" y="6650"/>
            <a:chExt cx="9163800" cy="5147036"/>
          </a:xfrm>
        </p:grpSpPr>
        <p:cxnSp>
          <p:nvCxnSpPr>
            <p:cNvPr id="113" name="Google Shape;113;p18"/>
            <p:cNvCxnSpPr/>
            <p:nvPr/>
          </p:nvCxnSpPr>
          <p:spPr>
            <a:xfrm rot="10800000">
              <a:off x="5708350" y="714586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4" name="Google Shape;114;p18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5" name="Google Shape;115;p18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" name="Google Shape;116;p18"/>
            <p:cNvCxnSpPr/>
            <p:nvPr/>
          </p:nvCxnSpPr>
          <p:spPr>
            <a:xfrm>
              <a:off x="715463" y="6650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192"/>
          <p:cNvSpPr/>
          <p:nvPr/>
        </p:nvSpPr>
        <p:spPr>
          <a:xfrm>
            <a:off x="0" y="-6775"/>
            <a:ext cx="570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192"/>
          <p:cNvSpPr txBox="1">
            <a:spLocks noGrp="1"/>
          </p:cNvSpPr>
          <p:nvPr>
            <p:ph type="title"/>
          </p:nvPr>
        </p:nvSpPr>
        <p:spPr>
          <a:xfrm>
            <a:off x="798388" y="2046116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76" name="Google Shape;1976;p192"/>
          <p:cNvSpPr txBox="1">
            <a:spLocks noGrp="1"/>
          </p:cNvSpPr>
          <p:nvPr>
            <p:ph type="subTitle" idx="1"/>
          </p:nvPr>
        </p:nvSpPr>
        <p:spPr>
          <a:xfrm>
            <a:off x="798400" y="2669261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77" name="Google Shape;1977;p192"/>
          <p:cNvSpPr txBox="1">
            <a:spLocks noGrp="1"/>
          </p:cNvSpPr>
          <p:nvPr>
            <p:ph type="title" idx="2"/>
          </p:nvPr>
        </p:nvSpPr>
        <p:spPr>
          <a:xfrm>
            <a:off x="798400" y="803930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78" name="Google Shape;1978;p192"/>
          <p:cNvSpPr txBox="1">
            <a:spLocks noGrp="1"/>
          </p:cNvSpPr>
          <p:nvPr>
            <p:ph type="subTitle" idx="3"/>
          </p:nvPr>
        </p:nvSpPr>
        <p:spPr>
          <a:xfrm>
            <a:off x="798400" y="142708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79" name="Google Shape;1979;p192"/>
          <p:cNvSpPr txBox="1">
            <a:spLocks noGrp="1"/>
          </p:cNvSpPr>
          <p:nvPr>
            <p:ph type="title" idx="4"/>
          </p:nvPr>
        </p:nvSpPr>
        <p:spPr>
          <a:xfrm>
            <a:off x="798388" y="3288291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0" name="Google Shape;1980;p192"/>
          <p:cNvSpPr txBox="1">
            <a:spLocks noGrp="1"/>
          </p:cNvSpPr>
          <p:nvPr>
            <p:ph type="subTitle" idx="5"/>
          </p:nvPr>
        </p:nvSpPr>
        <p:spPr>
          <a:xfrm>
            <a:off x="798400" y="391143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81" name="Google Shape;1981;p192"/>
          <p:cNvSpPr>
            <a:spLocks noGrp="1"/>
          </p:cNvSpPr>
          <p:nvPr>
            <p:ph type="pic" idx="6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982" name="Google Shape;1982;p192"/>
          <p:cNvGrpSpPr/>
          <p:nvPr/>
        </p:nvGrpSpPr>
        <p:grpSpPr>
          <a:xfrm>
            <a:off x="-9900" y="-6450"/>
            <a:ext cx="9163800" cy="5146775"/>
            <a:chOff x="-9900" y="-6450"/>
            <a:chExt cx="9163800" cy="5146775"/>
          </a:xfrm>
        </p:grpSpPr>
        <p:cxnSp>
          <p:nvCxnSpPr>
            <p:cNvPr id="1983" name="Google Shape;1983;p192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84" name="Google Shape;1984;p192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85" name="Google Shape;1985;p192"/>
            <p:cNvCxnSpPr/>
            <p:nvPr/>
          </p:nvCxnSpPr>
          <p:spPr>
            <a:xfrm>
              <a:off x="715463" y="721025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86" name="Google Shape;1986;p192"/>
            <p:cNvCxnSpPr/>
            <p:nvPr/>
          </p:nvCxnSpPr>
          <p:spPr>
            <a:xfrm rot="10800000">
              <a:off x="5708350" y="-6450"/>
              <a:ext cx="0" cy="442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193"/>
          <p:cNvSpPr/>
          <p:nvPr/>
        </p:nvSpPr>
        <p:spPr>
          <a:xfrm>
            <a:off x="-88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193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193"/>
          <p:cNvSpPr txBox="1">
            <a:spLocks noGrp="1"/>
          </p:cNvSpPr>
          <p:nvPr>
            <p:ph type="title" hasCustomPrompt="1"/>
          </p:nvPr>
        </p:nvSpPr>
        <p:spPr>
          <a:xfrm>
            <a:off x="992050" y="1865125"/>
            <a:ext cx="60393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91" name="Google Shape;1991;p193"/>
          <p:cNvSpPr txBox="1">
            <a:spLocks noGrp="1"/>
          </p:cNvSpPr>
          <p:nvPr>
            <p:ph type="subTitle" idx="1"/>
          </p:nvPr>
        </p:nvSpPr>
        <p:spPr>
          <a:xfrm>
            <a:off x="992050" y="2878075"/>
            <a:ext cx="6039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992" name="Google Shape;1992;p193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1993" name="Google Shape;1993;p193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994" name="Google Shape;1994;p193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1995" name="Google Shape;1995;p193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6" name="Google Shape;1996;p193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7" name="Google Shape;1997;p193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194"/>
          <p:cNvSpPr/>
          <p:nvPr/>
        </p:nvSpPr>
        <p:spPr>
          <a:xfrm flipH="1">
            <a:off x="8635600" y="4808150"/>
            <a:ext cx="5184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19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2001" name="Google Shape;2001;p194"/>
          <p:cNvGrpSpPr/>
          <p:nvPr/>
        </p:nvGrpSpPr>
        <p:grpSpPr>
          <a:xfrm>
            <a:off x="-9900" y="5"/>
            <a:ext cx="9163900" cy="5143500"/>
            <a:chOff x="-9900" y="5"/>
            <a:chExt cx="9163900" cy="5143500"/>
          </a:xfrm>
        </p:grpSpPr>
        <p:cxnSp>
          <p:nvCxnSpPr>
            <p:cNvPr id="2002" name="Google Shape;2002;p194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003" name="Google Shape;2003;p194"/>
            <p:cNvGrpSpPr/>
            <p:nvPr/>
          </p:nvGrpSpPr>
          <p:grpSpPr>
            <a:xfrm>
              <a:off x="-9900" y="335363"/>
              <a:ext cx="9163900" cy="4474762"/>
              <a:chOff x="-9900" y="335363"/>
              <a:chExt cx="9163900" cy="4474762"/>
            </a:xfrm>
          </p:grpSpPr>
          <p:cxnSp>
            <p:nvCxnSpPr>
              <p:cNvPr id="2004" name="Google Shape;2004;p194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5" name="Google Shape;2005;p194"/>
              <p:cNvCxnSpPr/>
              <p:nvPr/>
            </p:nvCxnSpPr>
            <p:spPr>
              <a:xfrm rot="10800000" flipH="1">
                <a:off x="508000" y="4808025"/>
                <a:ext cx="86460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cxnSp>
        <p:nvCxnSpPr>
          <p:cNvPr id="2006" name="Google Shape;2006;p194"/>
          <p:cNvCxnSpPr/>
          <p:nvPr/>
        </p:nvCxnSpPr>
        <p:spPr>
          <a:xfrm>
            <a:off x="8635800" y="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195"/>
          <p:cNvSpPr/>
          <p:nvPr/>
        </p:nvSpPr>
        <p:spPr>
          <a:xfrm>
            <a:off x="-24600" y="-6775"/>
            <a:ext cx="738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195"/>
          <p:cNvSpPr txBox="1">
            <a:spLocks noGrp="1"/>
          </p:cNvSpPr>
          <p:nvPr>
            <p:ph type="title"/>
          </p:nvPr>
        </p:nvSpPr>
        <p:spPr>
          <a:xfrm>
            <a:off x="823292" y="996700"/>
            <a:ext cx="24021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10" name="Google Shape;2010;p195"/>
          <p:cNvSpPr txBox="1">
            <a:spLocks noGrp="1"/>
          </p:cNvSpPr>
          <p:nvPr>
            <p:ph type="subTitle" idx="1"/>
          </p:nvPr>
        </p:nvSpPr>
        <p:spPr>
          <a:xfrm>
            <a:off x="823300" y="2180350"/>
            <a:ext cx="4362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11" name="Google Shape;2011;p195"/>
          <p:cNvSpPr>
            <a:spLocks noGrp="1"/>
          </p:cNvSpPr>
          <p:nvPr>
            <p:ph type="pic" idx="2"/>
          </p:nvPr>
        </p:nvSpPr>
        <p:spPr>
          <a:xfrm>
            <a:off x="5708350" y="3135300"/>
            <a:ext cx="3445500" cy="2008200"/>
          </a:xfrm>
          <a:prstGeom prst="rect">
            <a:avLst/>
          </a:prstGeom>
          <a:noFill/>
          <a:ln>
            <a:noFill/>
          </a:ln>
        </p:spPr>
      </p:sp>
      <p:sp>
        <p:nvSpPr>
          <p:cNvPr id="2012" name="Google Shape;2012;p195"/>
          <p:cNvSpPr>
            <a:spLocks noGrp="1"/>
          </p:cNvSpPr>
          <p:nvPr>
            <p:ph type="pic" idx="3"/>
          </p:nvPr>
        </p:nvSpPr>
        <p:spPr>
          <a:xfrm>
            <a:off x="5708350" y="-13175"/>
            <a:ext cx="3445500" cy="3148500"/>
          </a:xfrm>
          <a:prstGeom prst="rect">
            <a:avLst/>
          </a:prstGeom>
          <a:noFill/>
          <a:ln>
            <a:noFill/>
          </a:ln>
        </p:spPr>
      </p:sp>
      <p:sp>
        <p:nvSpPr>
          <p:cNvPr id="2013" name="Google Shape;2013;p195"/>
          <p:cNvSpPr>
            <a:spLocks noGrp="1"/>
          </p:cNvSpPr>
          <p:nvPr>
            <p:ph type="pic" idx="4"/>
          </p:nvPr>
        </p:nvSpPr>
        <p:spPr>
          <a:xfrm>
            <a:off x="715475" y="3135300"/>
            <a:ext cx="4992900" cy="200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196"/>
          <p:cNvSpPr/>
          <p:nvPr/>
        </p:nvSpPr>
        <p:spPr>
          <a:xfrm>
            <a:off x="5708350" y="44194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196"/>
          <p:cNvSpPr/>
          <p:nvPr/>
        </p:nvSpPr>
        <p:spPr>
          <a:xfrm>
            <a:off x="-9900" y="-9975"/>
            <a:ext cx="7230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196"/>
          <p:cNvSpPr>
            <a:spLocks noGrp="1"/>
          </p:cNvSpPr>
          <p:nvPr>
            <p:ph type="pic" idx="2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2018" name="Google Shape;2018;p196"/>
          <p:cNvSpPr txBox="1">
            <a:spLocks noGrp="1"/>
          </p:cNvSpPr>
          <p:nvPr>
            <p:ph type="title"/>
          </p:nvPr>
        </p:nvSpPr>
        <p:spPr>
          <a:xfrm>
            <a:off x="854350" y="668070"/>
            <a:ext cx="44481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19" name="Google Shape;2019;p196"/>
          <p:cNvSpPr txBox="1">
            <a:spLocks noGrp="1"/>
          </p:cNvSpPr>
          <p:nvPr>
            <p:ph type="subTitle" idx="1"/>
          </p:nvPr>
        </p:nvSpPr>
        <p:spPr>
          <a:xfrm>
            <a:off x="854300" y="1817843"/>
            <a:ext cx="44481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20" name="Google Shape;2020;p196"/>
          <p:cNvSpPr txBox="1"/>
          <p:nvPr/>
        </p:nvSpPr>
        <p:spPr>
          <a:xfrm>
            <a:off x="854300" y="34595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CREDITS: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This presentation template was created by </a:t>
            </a:r>
            <a:r>
              <a:rPr lang="en" sz="1200" b="1" i="0" u="sng" strike="noStrike" cap="none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2"/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includes icons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infographics &amp; images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0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200" b="1" i="0" u="sng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2021" name="Google Shape;2021;p196"/>
          <p:cNvGrpSpPr/>
          <p:nvPr/>
        </p:nvGrpSpPr>
        <p:grpSpPr>
          <a:xfrm>
            <a:off x="-9900" y="-4875"/>
            <a:ext cx="9163900" cy="5161809"/>
            <a:chOff x="-9900" y="-4875"/>
            <a:chExt cx="9163900" cy="5161809"/>
          </a:xfrm>
        </p:grpSpPr>
        <p:cxnSp>
          <p:nvCxnSpPr>
            <p:cNvPr id="2022" name="Google Shape;2022;p196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196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196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5" name="Google Shape;2025;p196"/>
            <p:cNvCxnSpPr/>
            <p:nvPr/>
          </p:nvCxnSpPr>
          <p:spPr>
            <a:xfrm flipH="1">
              <a:off x="8428450" y="-4875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6" name="Google Shape;2026;p196"/>
            <p:cNvCxnSpPr/>
            <p:nvPr/>
          </p:nvCxnSpPr>
          <p:spPr>
            <a:xfrm rot="10800000">
              <a:off x="5708350" y="717834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p197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19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30" name="Google Shape;2030;p197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031" name="Google Shape;2031;p197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2032" name="Google Shape;2032;p197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2033" name="Google Shape;2033;p197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34" name="Google Shape;2034;p197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035" name="Google Shape;2035;p197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36" name="Google Shape;2036;p197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19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39" name="Google Shape;2039;p198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040" name="Google Shape;2040;p198"/>
          <p:cNvSpPr/>
          <p:nvPr/>
        </p:nvSpPr>
        <p:spPr>
          <a:xfrm flipH="1">
            <a:off x="-100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1" name="Google Shape;2041;p198"/>
          <p:cNvGrpSpPr/>
          <p:nvPr/>
        </p:nvGrpSpPr>
        <p:grpSpPr>
          <a:xfrm>
            <a:off x="-9900" y="335363"/>
            <a:ext cx="9163800" cy="4866011"/>
            <a:chOff x="-9900" y="335363"/>
            <a:chExt cx="9163800" cy="4866011"/>
          </a:xfrm>
        </p:grpSpPr>
        <p:cxnSp>
          <p:nvCxnSpPr>
            <p:cNvPr id="2042" name="Google Shape;2042;p198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43" name="Google Shape;2043;p198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44" name="Google Shape;2044;p198"/>
            <p:cNvCxnSpPr/>
            <p:nvPr/>
          </p:nvCxnSpPr>
          <p:spPr>
            <a:xfrm>
              <a:off x="501500" y="335374"/>
              <a:ext cx="0" cy="486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p199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47" name="Google Shape;2047;p199"/>
          <p:cNvSpPr/>
          <p:nvPr/>
        </p:nvSpPr>
        <p:spPr>
          <a:xfrm>
            <a:off x="-8825" y="723575"/>
            <a:ext cx="722100" cy="370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8" name="Google Shape;2048;p199"/>
          <p:cNvSpPr/>
          <p:nvPr/>
        </p:nvSpPr>
        <p:spPr>
          <a:xfrm flipH="1">
            <a:off x="8428375" y="4425675"/>
            <a:ext cx="7221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9" name="Google Shape;2049;p199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2050" name="Google Shape;2050;p199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051" name="Google Shape;2051;p199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2052" name="Google Shape;2052;p199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53" name="Google Shape;2053;p199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54" name="Google Shape;2054;p199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p200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57" name="Google Shape;2057;p200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58" name="Google Shape;2058;p200"/>
          <p:cNvSpPr/>
          <p:nvPr/>
        </p:nvSpPr>
        <p:spPr>
          <a:xfrm flipH="1">
            <a:off x="7005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9" name="Google Shape;2059;p200"/>
          <p:cNvSpPr/>
          <p:nvPr/>
        </p:nvSpPr>
        <p:spPr>
          <a:xfrm flipH="1">
            <a:off x="-16175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0" name="Google Shape;2060;p200"/>
          <p:cNvGrpSpPr/>
          <p:nvPr/>
        </p:nvGrpSpPr>
        <p:grpSpPr>
          <a:xfrm flipH="1"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2061" name="Google Shape;2061;p200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062" name="Google Shape;2062;p200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2063" name="Google Shape;2063;p200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64" name="Google Shape;2064;p200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65" name="Google Shape;2065;p200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p201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8" name="Google Shape;2068;p201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2069" name="Google Shape;2069;p201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2070" name="Google Shape;2070;p201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71" name="Google Shape;2071;p201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072" name="Google Shape;2072;p201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73" name="Google Shape;2073;p201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074" name="Google Shape;2074;p201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/>
          <p:nvPr/>
        </p:nvSpPr>
        <p:spPr>
          <a:xfrm>
            <a:off x="-99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722376" y="4480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1"/>
          </p:nvPr>
        </p:nvSpPr>
        <p:spPr>
          <a:xfrm>
            <a:off x="4101523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2"/>
          </p:nvPr>
        </p:nvSpPr>
        <p:spPr>
          <a:xfrm>
            <a:off x="722375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3"/>
          </p:nvPr>
        </p:nvSpPr>
        <p:spPr>
          <a:xfrm>
            <a:off x="722375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4"/>
          </p:nvPr>
        </p:nvSpPr>
        <p:spPr>
          <a:xfrm>
            <a:off x="4101523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24" name="Google Shape;124;p19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125" name="Google Shape;125;p19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126" name="Google Shape;126;p19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" name="Google Shape;127;p19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28" name="Google Shape;128;p19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p203"/>
          <p:cNvSpPr/>
          <p:nvPr/>
        </p:nvSpPr>
        <p:spPr>
          <a:xfrm flipH="1">
            <a:off x="508275" y="4808150"/>
            <a:ext cx="86358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8" name="Google Shape;2078;p203"/>
          <p:cNvGrpSpPr/>
          <p:nvPr/>
        </p:nvGrpSpPr>
        <p:grpSpPr>
          <a:xfrm flipH="1"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2079" name="Google Shape;2079;p203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080" name="Google Shape;2080;p203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2081" name="Google Shape;2081;p203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82" name="Google Shape;2082;p203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204"/>
          <p:cNvSpPr/>
          <p:nvPr/>
        </p:nvSpPr>
        <p:spPr>
          <a:xfrm flipH="1">
            <a:off x="-100" y="4808150"/>
            <a:ext cx="501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5" name="Google Shape;2085;p204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2086" name="Google Shape;2086;p204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2087" name="Google Shape;2087;p204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88" name="Google Shape;2088;p204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089" name="Google Shape;2089;p204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206"/>
          <p:cNvSpPr/>
          <p:nvPr/>
        </p:nvSpPr>
        <p:spPr>
          <a:xfrm>
            <a:off x="8430775" y="44224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206"/>
          <p:cNvSpPr txBox="1">
            <a:spLocks noGrp="1"/>
          </p:cNvSpPr>
          <p:nvPr>
            <p:ph type="ctrTitle"/>
          </p:nvPr>
        </p:nvSpPr>
        <p:spPr>
          <a:xfrm>
            <a:off x="976175" y="1239025"/>
            <a:ext cx="4315500" cy="2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096" name="Google Shape;2096;p206"/>
          <p:cNvSpPr txBox="1">
            <a:spLocks noGrp="1"/>
          </p:cNvSpPr>
          <p:nvPr>
            <p:ph type="subTitle" idx="1"/>
          </p:nvPr>
        </p:nvSpPr>
        <p:spPr>
          <a:xfrm>
            <a:off x="976175" y="3428675"/>
            <a:ext cx="4315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97" name="Google Shape;2097;p206"/>
          <p:cNvSpPr>
            <a:spLocks noGrp="1"/>
          </p:cNvSpPr>
          <p:nvPr>
            <p:ph type="pic" idx="2"/>
          </p:nvPr>
        </p:nvSpPr>
        <p:spPr>
          <a:xfrm>
            <a:off x="5713175" y="726225"/>
            <a:ext cx="3429000" cy="3691500"/>
          </a:xfrm>
          <a:prstGeom prst="rect">
            <a:avLst/>
          </a:prstGeom>
          <a:noFill/>
          <a:ln>
            <a:noFill/>
          </a:ln>
        </p:spPr>
      </p:sp>
      <p:sp>
        <p:nvSpPr>
          <p:cNvPr id="2098" name="Google Shape;2098;p206"/>
          <p:cNvSpPr/>
          <p:nvPr/>
        </p:nvSpPr>
        <p:spPr>
          <a:xfrm>
            <a:off x="715525" y="-9980"/>
            <a:ext cx="4992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9" name="Google Shape;2099;p206"/>
          <p:cNvGrpSpPr/>
          <p:nvPr/>
        </p:nvGrpSpPr>
        <p:grpSpPr>
          <a:xfrm>
            <a:off x="-9900" y="-13291"/>
            <a:ext cx="9163900" cy="5163441"/>
            <a:chOff x="-9900" y="-13291"/>
            <a:chExt cx="9163900" cy="5163441"/>
          </a:xfrm>
        </p:grpSpPr>
        <p:cxnSp>
          <p:nvCxnSpPr>
            <p:cNvPr id="2100" name="Google Shape;2100;p206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1" name="Google Shape;2101;p206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2" name="Google Shape;2102;p206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3" name="Google Shape;2103;p206"/>
            <p:cNvCxnSpPr/>
            <p:nvPr/>
          </p:nvCxnSpPr>
          <p:spPr>
            <a:xfrm flipH="1">
              <a:off x="8428450" y="4425800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4" name="Google Shape;2104;p206"/>
            <p:cNvCxnSpPr/>
            <p:nvPr/>
          </p:nvCxnSpPr>
          <p:spPr>
            <a:xfrm rot="10800000">
              <a:off x="5708350" y="-13291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p207"/>
          <p:cNvSpPr/>
          <p:nvPr/>
        </p:nvSpPr>
        <p:spPr>
          <a:xfrm>
            <a:off x="501500" y="4808150"/>
            <a:ext cx="8643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20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2108" name="Google Shape;2108;p207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cxnSp>
          <p:nvCxnSpPr>
            <p:cNvPr id="2109" name="Google Shape;2109;p207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110" name="Google Shape;2110;p207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2111" name="Google Shape;2111;p207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12" name="Google Shape;2112;p207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p208"/>
          <p:cNvSpPr/>
          <p:nvPr/>
        </p:nvSpPr>
        <p:spPr>
          <a:xfrm>
            <a:off x="8635800" y="335375"/>
            <a:ext cx="518100" cy="44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p20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116" name="Google Shape;2116;p208"/>
          <p:cNvSpPr txBox="1">
            <a:spLocks noGrp="1"/>
          </p:cNvSpPr>
          <p:nvPr>
            <p:ph type="title" idx="2"/>
          </p:nvPr>
        </p:nvSpPr>
        <p:spPr>
          <a:xfrm>
            <a:off x="71916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17" name="Google Shape;2117;p208"/>
          <p:cNvSpPr txBox="1">
            <a:spLocks noGrp="1"/>
          </p:cNvSpPr>
          <p:nvPr>
            <p:ph type="title" idx="3"/>
          </p:nvPr>
        </p:nvSpPr>
        <p:spPr>
          <a:xfrm>
            <a:off x="71916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18" name="Google Shape;2118;p208"/>
          <p:cNvSpPr txBox="1">
            <a:spLocks noGrp="1"/>
          </p:cNvSpPr>
          <p:nvPr>
            <p:ph type="title" idx="4"/>
          </p:nvPr>
        </p:nvSpPr>
        <p:spPr>
          <a:xfrm>
            <a:off x="3418440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19" name="Google Shape;2119;p208"/>
          <p:cNvSpPr txBox="1">
            <a:spLocks noGrp="1"/>
          </p:cNvSpPr>
          <p:nvPr>
            <p:ph type="title" idx="5"/>
          </p:nvPr>
        </p:nvSpPr>
        <p:spPr>
          <a:xfrm>
            <a:off x="3418440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20" name="Google Shape;2120;p208"/>
          <p:cNvSpPr txBox="1">
            <a:spLocks noGrp="1"/>
          </p:cNvSpPr>
          <p:nvPr>
            <p:ph type="title" idx="6"/>
          </p:nvPr>
        </p:nvSpPr>
        <p:spPr>
          <a:xfrm>
            <a:off x="611771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21" name="Google Shape;2121;p208"/>
          <p:cNvSpPr txBox="1">
            <a:spLocks noGrp="1"/>
          </p:cNvSpPr>
          <p:nvPr>
            <p:ph type="title" idx="7"/>
          </p:nvPr>
        </p:nvSpPr>
        <p:spPr>
          <a:xfrm>
            <a:off x="611771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22" name="Google Shape;2122;p208"/>
          <p:cNvSpPr txBox="1">
            <a:spLocks noGrp="1"/>
          </p:cNvSpPr>
          <p:nvPr>
            <p:ph type="subTitle" idx="1"/>
          </p:nvPr>
        </p:nvSpPr>
        <p:spPr>
          <a:xfrm>
            <a:off x="72000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23" name="Google Shape;2123;p208"/>
          <p:cNvSpPr txBox="1">
            <a:spLocks noGrp="1"/>
          </p:cNvSpPr>
          <p:nvPr>
            <p:ph type="subTitle" idx="8"/>
          </p:nvPr>
        </p:nvSpPr>
        <p:spPr>
          <a:xfrm>
            <a:off x="3419275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24" name="Google Shape;2124;p208"/>
          <p:cNvSpPr txBox="1">
            <a:spLocks noGrp="1"/>
          </p:cNvSpPr>
          <p:nvPr>
            <p:ph type="subTitle" idx="9"/>
          </p:nvPr>
        </p:nvSpPr>
        <p:spPr>
          <a:xfrm>
            <a:off x="611855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25" name="Google Shape;2125;p208"/>
          <p:cNvSpPr txBox="1">
            <a:spLocks noGrp="1"/>
          </p:cNvSpPr>
          <p:nvPr>
            <p:ph type="subTitle" idx="13"/>
          </p:nvPr>
        </p:nvSpPr>
        <p:spPr>
          <a:xfrm>
            <a:off x="72000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26" name="Google Shape;2126;p208"/>
          <p:cNvSpPr txBox="1">
            <a:spLocks noGrp="1"/>
          </p:cNvSpPr>
          <p:nvPr>
            <p:ph type="subTitle" idx="14"/>
          </p:nvPr>
        </p:nvSpPr>
        <p:spPr>
          <a:xfrm>
            <a:off x="3419275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27" name="Google Shape;2127;p208"/>
          <p:cNvSpPr txBox="1">
            <a:spLocks noGrp="1"/>
          </p:cNvSpPr>
          <p:nvPr>
            <p:ph type="subTitle" idx="15"/>
          </p:nvPr>
        </p:nvSpPr>
        <p:spPr>
          <a:xfrm>
            <a:off x="611855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128" name="Google Shape;2128;p208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2129" name="Google Shape;2129;p208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2130" name="Google Shape;2130;p208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31" name="Google Shape;2131;p208"/>
              <p:cNvCxnSpPr/>
              <p:nvPr/>
            </p:nvCxnSpPr>
            <p:spPr>
              <a:xfrm>
                <a:off x="86358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32" name="Google Shape;2132;p208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2133" name="Google Shape;2133;p208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34" name="Google Shape;2134;p208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Google Shape;2136;p209"/>
          <p:cNvSpPr/>
          <p:nvPr/>
        </p:nvSpPr>
        <p:spPr>
          <a:xfrm>
            <a:off x="-25250" y="4422475"/>
            <a:ext cx="348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209"/>
          <p:cNvSpPr>
            <a:spLocks noGrp="1"/>
          </p:cNvSpPr>
          <p:nvPr>
            <p:ph type="pic" idx="2"/>
          </p:nvPr>
        </p:nvSpPr>
        <p:spPr>
          <a:xfrm>
            <a:off x="0" y="726125"/>
            <a:ext cx="3463200" cy="3689400"/>
          </a:xfrm>
          <a:prstGeom prst="rect">
            <a:avLst/>
          </a:prstGeom>
          <a:noFill/>
          <a:ln>
            <a:noFill/>
          </a:ln>
        </p:spPr>
      </p:sp>
      <p:sp>
        <p:nvSpPr>
          <p:cNvPr id="2138" name="Google Shape;2138;p209"/>
          <p:cNvSpPr txBox="1">
            <a:spLocks noGrp="1"/>
          </p:cNvSpPr>
          <p:nvPr>
            <p:ph type="title"/>
          </p:nvPr>
        </p:nvSpPr>
        <p:spPr>
          <a:xfrm>
            <a:off x="3754975" y="1365900"/>
            <a:ext cx="453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139" name="Google Shape;2139;p209"/>
          <p:cNvSpPr txBox="1">
            <a:spLocks noGrp="1"/>
          </p:cNvSpPr>
          <p:nvPr>
            <p:ph type="subTitle" idx="1"/>
          </p:nvPr>
        </p:nvSpPr>
        <p:spPr>
          <a:xfrm>
            <a:off x="3754975" y="2081825"/>
            <a:ext cx="4530300" cy="18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140" name="Google Shape;2140;p209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1" name="Google Shape;2141;p209"/>
          <p:cNvGrpSpPr/>
          <p:nvPr/>
        </p:nvGrpSpPr>
        <p:grpSpPr>
          <a:xfrm>
            <a:off x="-25250" y="-6650"/>
            <a:ext cx="9179400" cy="5156800"/>
            <a:chOff x="-25250" y="-6650"/>
            <a:chExt cx="9179400" cy="5156800"/>
          </a:xfrm>
        </p:grpSpPr>
        <p:cxnSp>
          <p:nvCxnSpPr>
            <p:cNvPr id="2142" name="Google Shape;2142;p209"/>
            <p:cNvCxnSpPr/>
            <p:nvPr/>
          </p:nvCxnSpPr>
          <p:spPr>
            <a:xfrm>
              <a:off x="34687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43" name="Google Shape;2143;p209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44" name="Google Shape;2144;p209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45" name="Google Shape;2145;p209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p210"/>
          <p:cNvSpPr/>
          <p:nvPr/>
        </p:nvSpPr>
        <p:spPr>
          <a:xfrm>
            <a:off x="5708350" y="44256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210"/>
          <p:cNvSpPr/>
          <p:nvPr/>
        </p:nvSpPr>
        <p:spPr>
          <a:xfrm>
            <a:off x="0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210"/>
          <p:cNvSpPr>
            <a:spLocks noGrp="1"/>
          </p:cNvSpPr>
          <p:nvPr>
            <p:ph type="pic" idx="2"/>
          </p:nvPr>
        </p:nvSpPr>
        <p:spPr>
          <a:xfrm>
            <a:off x="5715000" y="727725"/>
            <a:ext cx="34389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2150" name="Google Shape;2150;p210"/>
          <p:cNvSpPr txBox="1">
            <a:spLocks noGrp="1"/>
          </p:cNvSpPr>
          <p:nvPr>
            <p:ph type="title"/>
          </p:nvPr>
        </p:nvSpPr>
        <p:spPr>
          <a:xfrm>
            <a:off x="1018025" y="2239975"/>
            <a:ext cx="32607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51" name="Google Shape;2151;p210"/>
          <p:cNvSpPr txBox="1">
            <a:spLocks noGrp="1"/>
          </p:cNvSpPr>
          <p:nvPr>
            <p:ph type="title" idx="3"/>
          </p:nvPr>
        </p:nvSpPr>
        <p:spPr>
          <a:xfrm>
            <a:off x="1018025" y="1321975"/>
            <a:ext cx="1641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152" name="Google Shape;2152;p210"/>
          <p:cNvGrpSpPr/>
          <p:nvPr/>
        </p:nvGrpSpPr>
        <p:grpSpPr>
          <a:xfrm>
            <a:off x="-9900" y="6650"/>
            <a:ext cx="9163800" cy="5147036"/>
            <a:chOff x="-9900" y="6650"/>
            <a:chExt cx="9163800" cy="5147036"/>
          </a:xfrm>
        </p:grpSpPr>
        <p:cxnSp>
          <p:nvCxnSpPr>
            <p:cNvPr id="2153" name="Google Shape;2153;p210"/>
            <p:cNvCxnSpPr/>
            <p:nvPr/>
          </p:nvCxnSpPr>
          <p:spPr>
            <a:xfrm rot="10800000">
              <a:off x="5708350" y="714586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4" name="Google Shape;2154;p210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5" name="Google Shape;2155;p210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6" name="Google Shape;2156;p210"/>
            <p:cNvCxnSpPr/>
            <p:nvPr/>
          </p:nvCxnSpPr>
          <p:spPr>
            <a:xfrm>
              <a:off x="715463" y="6650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p211"/>
          <p:cNvSpPr/>
          <p:nvPr/>
        </p:nvSpPr>
        <p:spPr>
          <a:xfrm>
            <a:off x="-99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211"/>
          <p:cNvSpPr txBox="1">
            <a:spLocks noGrp="1"/>
          </p:cNvSpPr>
          <p:nvPr>
            <p:ph type="title"/>
          </p:nvPr>
        </p:nvSpPr>
        <p:spPr>
          <a:xfrm>
            <a:off x="722376" y="4480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160" name="Google Shape;2160;p211"/>
          <p:cNvSpPr txBox="1">
            <a:spLocks noGrp="1"/>
          </p:cNvSpPr>
          <p:nvPr>
            <p:ph type="subTitle" idx="1"/>
          </p:nvPr>
        </p:nvSpPr>
        <p:spPr>
          <a:xfrm>
            <a:off x="4101523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61" name="Google Shape;2161;p211"/>
          <p:cNvSpPr txBox="1">
            <a:spLocks noGrp="1"/>
          </p:cNvSpPr>
          <p:nvPr>
            <p:ph type="subTitle" idx="2"/>
          </p:nvPr>
        </p:nvSpPr>
        <p:spPr>
          <a:xfrm>
            <a:off x="722375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62" name="Google Shape;2162;p211"/>
          <p:cNvSpPr txBox="1">
            <a:spLocks noGrp="1"/>
          </p:cNvSpPr>
          <p:nvPr>
            <p:ph type="subTitle" idx="3"/>
          </p:nvPr>
        </p:nvSpPr>
        <p:spPr>
          <a:xfrm>
            <a:off x="722375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63" name="Google Shape;2163;p211"/>
          <p:cNvSpPr txBox="1">
            <a:spLocks noGrp="1"/>
          </p:cNvSpPr>
          <p:nvPr>
            <p:ph type="subTitle" idx="4"/>
          </p:nvPr>
        </p:nvSpPr>
        <p:spPr>
          <a:xfrm>
            <a:off x="4101523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164" name="Google Shape;2164;p211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2165" name="Google Shape;2165;p211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2166" name="Google Shape;2166;p211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7" name="Google Shape;2167;p211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168" name="Google Shape;2168;p211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p212"/>
          <p:cNvSpPr/>
          <p:nvPr/>
        </p:nvSpPr>
        <p:spPr>
          <a:xfrm>
            <a:off x="-9900" y="4808150"/>
            <a:ext cx="8645700" cy="3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21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172" name="Google Shape;2172;p212"/>
          <p:cNvSpPr txBox="1">
            <a:spLocks noGrp="1"/>
          </p:cNvSpPr>
          <p:nvPr>
            <p:ph type="subTitle" idx="1"/>
          </p:nvPr>
        </p:nvSpPr>
        <p:spPr>
          <a:xfrm>
            <a:off x="713225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3" name="Google Shape;2173;p212"/>
          <p:cNvSpPr txBox="1">
            <a:spLocks noGrp="1"/>
          </p:cNvSpPr>
          <p:nvPr>
            <p:ph type="subTitle" idx="2"/>
          </p:nvPr>
        </p:nvSpPr>
        <p:spPr>
          <a:xfrm>
            <a:off x="3378910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4" name="Google Shape;2174;p212"/>
          <p:cNvSpPr txBox="1">
            <a:spLocks noGrp="1"/>
          </p:cNvSpPr>
          <p:nvPr>
            <p:ph type="subTitle" idx="3"/>
          </p:nvPr>
        </p:nvSpPr>
        <p:spPr>
          <a:xfrm>
            <a:off x="6044602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5" name="Google Shape;2175;p212"/>
          <p:cNvSpPr txBox="1">
            <a:spLocks noGrp="1"/>
          </p:cNvSpPr>
          <p:nvPr>
            <p:ph type="subTitle" idx="4"/>
          </p:nvPr>
        </p:nvSpPr>
        <p:spPr>
          <a:xfrm>
            <a:off x="71322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76" name="Google Shape;2176;p212"/>
          <p:cNvSpPr txBox="1">
            <a:spLocks noGrp="1"/>
          </p:cNvSpPr>
          <p:nvPr>
            <p:ph type="subTitle" idx="5"/>
          </p:nvPr>
        </p:nvSpPr>
        <p:spPr>
          <a:xfrm>
            <a:off x="337891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77" name="Google Shape;2177;p212"/>
          <p:cNvSpPr txBox="1">
            <a:spLocks noGrp="1"/>
          </p:cNvSpPr>
          <p:nvPr>
            <p:ph type="subTitle" idx="6"/>
          </p:nvPr>
        </p:nvSpPr>
        <p:spPr>
          <a:xfrm>
            <a:off x="6044606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178" name="Google Shape;2178;p212"/>
          <p:cNvGrpSpPr/>
          <p:nvPr/>
        </p:nvGrpSpPr>
        <p:grpSpPr>
          <a:xfrm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2179" name="Google Shape;2179;p212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180" name="Google Shape;2180;p212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2181" name="Google Shape;2181;p212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2" name="Google Shape;2182;p212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/>
          <p:nvPr/>
        </p:nvSpPr>
        <p:spPr>
          <a:xfrm>
            <a:off x="-9900" y="4808150"/>
            <a:ext cx="8645700" cy="3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1"/>
          </p:nvPr>
        </p:nvSpPr>
        <p:spPr>
          <a:xfrm>
            <a:off x="713225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2"/>
          </p:nvPr>
        </p:nvSpPr>
        <p:spPr>
          <a:xfrm>
            <a:off x="3378910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ubTitle" idx="3"/>
          </p:nvPr>
        </p:nvSpPr>
        <p:spPr>
          <a:xfrm>
            <a:off x="6044602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4"/>
          </p:nvPr>
        </p:nvSpPr>
        <p:spPr>
          <a:xfrm>
            <a:off x="71322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5"/>
          </p:nvPr>
        </p:nvSpPr>
        <p:spPr>
          <a:xfrm>
            <a:off x="337891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6"/>
          </p:nvPr>
        </p:nvSpPr>
        <p:spPr>
          <a:xfrm>
            <a:off x="6044606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38" name="Google Shape;138;p20"/>
          <p:cNvGrpSpPr/>
          <p:nvPr/>
        </p:nvGrpSpPr>
        <p:grpSpPr>
          <a:xfrm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139" name="Google Shape;139;p20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40" name="Google Shape;140;p20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141" name="Google Shape;141;p20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2" name="Google Shape;142;p20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p213"/>
          <p:cNvSpPr/>
          <p:nvPr/>
        </p:nvSpPr>
        <p:spPr>
          <a:xfrm>
            <a:off x="501500" y="-6700"/>
            <a:ext cx="8652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2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186" name="Google Shape;2186;p213"/>
          <p:cNvSpPr txBox="1">
            <a:spLocks noGrp="1"/>
          </p:cNvSpPr>
          <p:nvPr>
            <p:ph type="subTitle" idx="1"/>
          </p:nvPr>
        </p:nvSpPr>
        <p:spPr>
          <a:xfrm>
            <a:off x="719824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87" name="Google Shape;2187;p213"/>
          <p:cNvSpPr txBox="1">
            <a:spLocks noGrp="1"/>
          </p:cNvSpPr>
          <p:nvPr>
            <p:ph type="subTitle" idx="2"/>
          </p:nvPr>
        </p:nvSpPr>
        <p:spPr>
          <a:xfrm>
            <a:off x="4546376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88" name="Google Shape;2188;p213"/>
          <p:cNvSpPr txBox="1">
            <a:spLocks noGrp="1"/>
          </p:cNvSpPr>
          <p:nvPr>
            <p:ph type="subTitle" idx="3"/>
          </p:nvPr>
        </p:nvSpPr>
        <p:spPr>
          <a:xfrm>
            <a:off x="719824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89" name="Google Shape;2189;p213"/>
          <p:cNvSpPr txBox="1">
            <a:spLocks noGrp="1"/>
          </p:cNvSpPr>
          <p:nvPr>
            <p:ph type="subTitle" idx="4"/>
          </p:nvPr>
        </p:nvSpPr>
        <p:spPr>
          <a:xfrm>
            <a:off x="4546376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90" name="Google Shape;2190;p213"/>
          <p:cNvSpPr txBox="1">
            <a:spLocks noGrp="1"/>
          </p:cNvSpPr>
          <p:nvPr>
            <p:ph type="subTitle" idx="5"/>
          </p:nvPr>
        </p:nvSpPr>
        <p:spPr>
          <a:xfrm>
            <a:off x="719824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91" name="Google Shape;2191;p213"/>
          <p:cNvSpPr txBox="1">
            <a:spLocks noGrp="1"/>
          </p:cNvSpPr>
          <p:nvPr>
            <p:ph type="subTitle" idx="6"/>
          </p:nvPr>
        </p:nvSpPr>
        <p:spPr>
          <a:xfrm>
            <a:off x="719824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92" name="Google Shape;2192;p213"/>
          <p:cNvSpPr txBox="1">
            <a:spLocks noGrp="1"/>
          </p:cNvSpPr>
          <p:nvPr>
            <p:ph type="subTitle" idx="7"/>
          </p:nvPr>
        </p:nvSpPr>
        <p:spPr>
          <a:xfrm>
            <a:off x="4546349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93" name="Google Shape;2193;p213"/>
          <p:cNvSpPr txBox="1">
            <a:spLocks noGrp="1"/>
          </p:cNvSpPr>
          <p:nvPr>
            <p:ph type="subTitle" idx="8"/>
          </p:nvPr>
        </p:nvSpPr>
        <p:spPr>
          <a:xfrm>
            <a:off x="4546349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194" name="Google Shape;2194;p213"/>
          <p:cNvGrpSpPr/>
          <p:nvPr/>
        </p:nvGrpSpPr>
        <p:grpSpPr>
          <a:xfrm>
            <a:off x="-9900" y="5"/>
            <a:ext cx="9163950" cy="5143500"/>
            <a:chOff x="-9900" y="5"/>
            <a:chExt cx="9163950" cy="5143500"/>
          </a:xfrm>
        </p:grpSpPr>
        <p:cxnSp>
          <p:nvCxnSpPr>
            <p:cNvPr id="2195" name="Google Shape;2195;p213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196" name="Google Shape;2196;p213"/>
            <p:cNvGrpSpPr/>
            <p:nvPr/>
          </p:nvGrpSpPr>
          <p:grpSpPr>
            <a:xfrm>
              <a:off x="-9900" y="335363"/>
              <a:ext cx="9163950" cy="4472787"/>
              <a:chOff x="-9900" y="335363"/>
              <a:chExt cx="9163950" cy="4472787"/>
            </a:xfrm>
          </p:grpSpPr>
          <p:cxnSp>
            <p:nvCxnSpPr>
              <p:cNvPr id="2197" name="Google Shape;2197;p213"/>
              <p:cNvCxnSpPr/>
              <p:nvPr/>
            </p:nvCxnSpPr>
            <p:spPr>
              <a:xfrm>
                <a:off x="505050" y="4808150"/>
                <a:ext cx="8649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8" name="Google Shape;2198;p213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p214"/>
          <p:cNvSpPr/>
          <p:nvPr/>
        </p:nvSpPr>
        <p:spPr>
          <a:xfrm>
            <a:off x="8635800" y="0"/>
            <a:ext cx="5181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2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202" name="Google Shape;2202;p214"/>
          <p:cNvSpPr txBox="1">
            <a:spLocks noGrp="1"/>
          </p:cNvSpPr>
          <p:nvPr>
            <p:ph type="subTitle" idx="1"/>
          </p:nvPr>
        </p:nvSpPr>
        <p:spPr>
          <a:xfrm>
            <a:off x="720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03" name="Google Shape;2203;p214"/>
          <p:cNvSpPr txBox="1">
            <a:spLocks noGrp="1"/>
          </p:cNvSpPr>
          <p:nvPr>
            <p:ph type="subTitle" idx="2"/>
          </p:nvPr>
        </p:nvSpPr>
        <p:spPr>
          <a:xfrm>
            <a:off x="3579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04" name="Google Shape;2204;p214"/>
          <p:cNvSpPr txBox="1">
            <a:spLocks noGrp="1"/>
          </p:cNvSpPr>
          <p:nvPr>
            <p:ph type="subTitle" idx="3"/>
          </p:nvPr>
        </p:nvSpPr>
        <p:spPr>
          <a:xfrm>
            <a:off x="720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05" name="Google Shape;2205;p214"/>
          <p:cNvSpPr txBox="1">
            <a:spLocks noGrp="1"/>
          </p:cNvSpPr>
          <p:nvPr>
            <p:ph type="subTitle" idx="4"/>
          </p:nvPr>
        </p:nvSpPr>
        <p:spPr>
          <a:xfrm>
            <a:off x="3579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06" name="Google Shape;2206;p214"/>
          <p:cNvSpPr txBox="1">
            <a:spLocks noGrp="1"/>
          </p:cNvSpPr>
          <p:nvPr>
            <p:ph type="subTitle" idx="5"/>
          </p:nvPr>
        </p:nvSpPr>
        <p:spPr>
          <a:xfrm>
            <a:off x="6438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07" name="Google Shape;2207;p214"/>
          <p:cNvSpPr txBox="1">
            <a:spLocks noGrp="1"/>
          </p:cNvSpPr>
          <p:nvPr>
            <p:ph type="subTitle" idx="6"/>
          </p:nvPr>
        </p:nvSpPr>
        <p:spPr>
          <a:xfrm>
            <a:off x="6438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08" name="Google Shape;2208;p214"/>
          <p:cNvSpPr txBox="1">
            <a:spLocks noGrp="1"/>
          </p:cNvSpPr>
          <p:nvPr>
            <p:ph type="subTitle" idx="7"/>
          </p:nvPr>
        </p:nvSpPr>
        <p:spPr>
          <a:xfrm>
            <a:off x="720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9" name="Google Shape;2209;p214"/>
          <p:cNvSpPr txBox="1">
            <a:spLocks noGrp="1"/>
          </p:cNvSpPr>
          <p:nvPr>
            <p:ph type="subTitle" idx="8"/>
          </p:nvPr>
        </p:nvSpPr>
        <p:spPr>
          <a:xfrm>
            <a:off x="3579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0" name="Google Shape;2210;p214"/>
          <p:cNvSpPr txBox="1">
            <a:spLocks noGrp="1"/>
          </p:cNvSpPr>
          <p:nvPr>
            <p:ph type="subTitle" idx="9"/>
          </p:nvPr>
        </p:nvSpPr>
        <p:spPr>
          <a:xfrm>
            <a:off x="64398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1" name="Google Shape;2211;p214"/>
          <p:cNvSpPr txBox="1">
            <a:spLocks noGrp="1"/>
          </p:cNvSpPr>
          <p:nvPr>
            <p:ph type="subTitle" idx="13"/>
          </p:nvPr>
        </p:nvSpPr>
        <p:spPr>
          <a:xfrm>
            <a:off x="720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2" name="Google Shape;2212;p214"/>
          <p:cNvSpPr txBox="1">
            <a:spLocks noGrp="1"/>
          </p:cNvSpPr>
          <p:nvPr>
            <p:ph type="subTitle" idx="14"/>
          </p:nvPr>
        </p:nvSpPr>
        <p:spPr>
          <a:xfrm>
            <a:off x="3579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3" name="Google Shape;2213;p214"/>
          <p:cNvSpPr txBox="1">
            <a:spLocks noGrp="1"/>
          </p:cNvSpPr>
          <p:nvPr>
            <p:ph type="subTitle" idx="15"/>
          </p:nvPr>
        </p:nvSpPr>
        <p:spPr>
          <a:xfrm>
            <a:off x="64398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214" name="Google Shape;2214;p214"/>
          <p:cNvGrpSpPr/>
          <p:nvPr/>
        </p:nvGrpSpPr>
        <p:grpSpPr>
          <a:xfrm>
            <a:off x="-9900" y="-6641"/>
            <a:ext cx="9163800" cy="5176800"/>
            <a:chOff x="-9900" y="-6641"/>
            <a:chExt cx="9163800" cy="5176800"/>
          </a:xfrm>
        </p:grpSpPr>
        <p:grpSp>
          <p:nvGrpSpPr>
            <p:cNvPr id="2215" name="Google Shape;2215;p214"/>
            <p:cNvGrpSpPr/>
            <p:nvPr/>
          </p:nvGrpSpPr>
          <p:grpSpPr>
            <a:xfrm flipH="1">
              <a:off x="501500" y="-6641"/>
              <a:ext cx="8134300" cy="5176800"/>
              <a:chOff x="501500" y="-6641"/>
              <a:chExt cx="8134300" cy="5176800"/>
            </a:xfrm>
          </p:grpSpPr>
          <p:cxnSp>
            <p:nvCxnSpPr>
              <p:cNvPr id="2216" name="Google Shape;2216;p214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7" name="Google Shape;2217;p214"/>
              <p:cNvCxnSpPr/>
              <p:nvPr/>
            </p:nvCxnSpPr>
            <p:spPr>
              <a:xfrm>
                <a:off x="8635800" y="-6641"/>
                <a:ext cx="0" cy="517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218" name="Google Shape;2218;p214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p215"/>
          <p:cNvSpPr/>
          <p:nvPr/>
        </p:nvSpPr>
        <p:spPr>
          <a:xfrm>
            <a:off x="-9900" y="721025"/>
            <a:ext cx="724200" cy="442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215"/>
          <p:cNvSpPr txBox="1">
            <a:spLocks noGrp="1"/>
          </p:cNvSpPr>
          <p:nvPr>
            <p:ph type="title"/>
          </p:nvPr>
        </p:nvSpPr>
        <p:spPr>
          <a:xfrm>
            <a:off x="2226600" y="3100300"/>
            <a:ext cx="5843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22" name="Google Shape;2222;p215"/>
          <p:cNvSpPr txBox="1">
            <a:spLocks noGrp="1"/>
          </p:cNvSpPr>
          <p:nvPr>
            <p:ph type="subTitle" idx="1"/>
          </p:nvPr>
        </p:nvSpPr>
        <p:spPr>
          <a:xfrm>
            <a:off x="2226625" y="1661325"/>
            <a:ext cx="58434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223" name="Google Shape;2223;p215"/>
          <p:cNvGrpSpPr/>
          <p:nvPr/>
        </p:nvGrpSpPr>
        <p:grpSpPr>
          <a:xfrm>
            <a:off x="-9900" y="-6650"/>
            <a:ext cx="9163900" cy="5183500"/>
            <a:chOff x="-9900" y="-6650"/>
            <a:chExt cx="9163900" cy="5183500"/>
          </a:xfrm>
        </p:grpSpPr>
        <p:cxnSp>
          <p:nvCxnSpPr>
            <p:cNvPr id="2224" name="Google Shape;2224;p215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25" name="Google Shape;2225;p215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26" name="Google Shape;2226;p215"/>
            <p:cNvCxnSpPr/>
            <p:nvPr/>
          </p:nvCxnSpPr>
          <p:spPr>
            <a:xfrm>
              <a:off x="715463" y="6650"/>
              <a:ext cx="0" cy="517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27" name="Google Shape;2227;p215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p216"/>
          <p:cNvSpPr/>
          <p:nvPr/>
        </p:nvSpPr>
        <p:spPr>
          <a:xfrm>
            <a:off x="0" y="-6775"/>
            <a:ext cx="570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216"/>
          <p:cNvSpPr txBox="1">
            <a:spLocks noGrp="1"/>
          </p:cNvSpPr>
          <p:nvPr>
            <p:ph type="title"/>
          </p:nvPr>
        </p:nvSpPr>
        <p:spPr>
          <a:xfrm>
            <a:off x="798388" y="2046116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1" name="Google Shape;2231;p216"/>
          <p:cNvSpPr txBox="1">
            <a:spLocks noGrp="1"/>
          </p:cNvSpPr>
          <p:nvPr>
            <p:ph type="subTitle" idx="1"/>
          </p:nvPr>
        </p:nvSpPr>
        <p:spPr>
          <a:xfrm>
            <a:off x="798400" y="2669261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32" name="Google Shape;2232;p216"/>
          <p:cNvSpPr txBox="1">
            <a:spLocks noGrp="1"/>
          </p:cNvSpPr>
          <p:nvPr>
            <p:ph type="title" idx="2"/>
          </p:nvPr>
        </p:nvSpPr>
        <p:spPr>
          <a:xfrm>
            <a:off x="798400" y="803930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3" name="Google Shape;2233;p216"/>
          <p:cNvSpPr txBox="1">
            <a:spLocks noGrp="1"/>
          </p:cNvSpPr>
          <p:nvPr>
            <p:ph type="subTitle" idx="3"/>
          </p:nvPr>
        </p:nvSpPr>
        <p:spPr>
          <a:xfrm>
            <a:off x="798400" y="142708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34" name="Google Shape;2234;p216"/>
          <p:cNvSpPr txBox="1">
            <a:spLocks noGrp="1"/>
          </p:cNvSpPr>
          <p:nvPr>
            <p:ph type="title" idx="4"/>
          </p:nvPr>
        </p:nvSpPr>
        <p:spPr>
          <a:xfrm>
            <a:off x="798388" y="3288291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5" name="Google Shape;2235;p216"/>
          <p:cNvSpPr txBox="1">
            <a:spLocks noGrp="1"/>
          </p:cNvSpPr>
          <p:nvPr>
            <p:ph type="subTitle" idx="5"/>
          </p:nvPr>
        </p:nvSpPr>
        <p:spPr>
          <a:xfrm>
            <a:off x="798400" y="391143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36" name="Google Shape;2236;p216"/>
          <p:cNvSpPr>
            <a:spLocks noGrp="1"/>
          </p:cNvSpPr>
          <p:nvPr>
            <p:ph type="pic" idx="6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237" name="Google Shape;2237;p216"/>
          <p:cNvGrpSpPr/>
          <p:nvPr/>
        </p:nvGrpSpPr>
        <p:grpSpPr>
          <a:xfrm>
            <a:off x="-9900" y="-6450"/>
            <a:ext cx="9163800" cy="5146775"/>
            <a:chOff x="-9900" y="-6450"/>
            <a:chExt cx="9163800" cy="5146775"/>
          </a:xfrm>
        </p:grpSpPr>
        <p:cxnSp>
          <p:nvCxnSpPr>
            <p:cNvPr id="2238" name="Google Shape;2238;p216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39" name="Google Shape;2239;p216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40" name="Google Shape;2240;p216"/>
            <p:cNvCxnSpPr/>
            <p:nvPr/>
          </p:nvCxnSpPr>
          <p:spPr>
            <a:xfrm>
              <a:off x="715463" y="721025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41" name="Google Shape;2241;p216"/>
            <p:cNvCxnSpPr/>
            <p:nvPr/>
          </p:nvCxnSpPr>
          <p:spPr>
            <a:xfrm rot="10800000">
              <a:off x="5708350" y="-6450"/>
              <a:ext cx="0" cy="442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217"/>
          <p:cNvSpPr/>
          <p:nvPr/>
        </p:nvSpPr>
        <p:spPr>
          <a:xfrm>
            <a:off x="-88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217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217"/>
          <p:cNvSpPr txBox="1">
            <a:spLocks noGrp="1"/>
          </p:cNvSpPr>
          <p:nvPr>
            <p:ph type="title" hasCustomPrompt="1"/>
          </p:nvPr>
        </p:nvSpPr>
        <p:spPr>
          <a:xfrm>
            <a:off x="992050" y="1865125"/>
            <a:ext cx="60393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246" name="Google Shape;2246;p217"/>
          <p:cNvSpPr txBox="1">
            <a:spLocks noGrp="1"/>
          </p:cNvSpPr>
          <p:nvPr>
            <p:ph type="subTitle" idx="1"/>
          </p:nvPr>
        </p:nvSpPr>
        <p:spPr>
          <a:xfrm>
            <a:off x="992050" y="2878075"/>
            <a:ext cx="6039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247" name="Google Shape;2247;p217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2248" name="Google Shape;2248;p217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249" name="Google Shape;2249;p217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2250" name="Google Shape;2250;p217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1" name="Google Shape;2251;p217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2" name="Google Shape;2252;p217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p218"/>
          <p:cNvSpPr/>
          <p:nvPr/>
        </p:nvSpPr>
        <p:spPr>
          <a:xfrm flipH="1">
            <a:off x="8635600" y="4808150"/>
            <a:ext cx="5184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5" name="Google Shape;2255;p2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2256" name="Google Shape;2256;p218"/>
          <p:cNvGrpSpPr/>
          <p:nvPr/>
        </p:nvGrpSpPr>
        <p:grpSpPr>
          <a:xfrm>
            <a:off x="-9900" y="5"/>
            <a:ext cx="9163900" cy="5143500"/>
            <a:chOff x="-9900" y="5"/>
            <a:chExt cx="9163900" cy="5143500"/>
          </a:xfrm>
        </p:grpSpPr>
        <p:cxnSp>
          <p:nvCxnSpPr>
            <p:cNvPr id="2257" name="Google Shape;2257;p218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258" name="Google Shape;2258;p218"/>
            <p:cNvGrpSpPr/>
            <p:nvPr/>
          </p:nvGrpSpPr>
          <p:grpSpPr>
            <a:xfrm>
              <a:off x="-9900" y="335363"/>
              <a:ext cx="9163900" cy="4474762"/>
              <a:chOff x="-9900" y="335363"/>
              <a:chExt cx="9163900" cy="4474762"/>
            </a:xfrm>
          </p:grpSpPr>
          <p:cxnSp>
            <p:nvCxnSpPr>
              <p:cNvPr id="2259" name="Google Shape;2259;p218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0" name="Google Shape;2260;p218"/>
              <p:cNvCxnSpPr/>
              <p:nvPr/>
            </p:nvCxnSpPr>
            <p:spPr>
              <a:xfrm rot="10800000" flipH="1">
                <a:off x="508000" y="4808025"/>
                <a:ext cx="86460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cxnSp>
        <p:nvCxnSpPr>
          <p:cNvPr id="2261" name="Google Shape;2261;p218"/>
          <p:cNvCxnSpPr/>
          <p:nvPr/>
        </p:nvCxnSpPr>
        <p:spPr>
          <a:xfrm>
            <a:off x="8635800" y="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p219"/>
          <p:cNvSpPr/>
          <p:nvPr/>
        </p:nvSpPr>
        <p:spPr>
          <a:xfrm>
            <a:off x="-24600" y="-6775"/>
            <a:ext cx="738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4" name="Google Shape;2264;p219"/>
          <p:cNvSpPr txBox="1">
            <a:spLocks noGrp="1"/>
          </p:cNvSpPr>
          <p:nvPr>
            <p:ph type="title"/>
          </p:nvPr>
        </p:nvSpPr>
        <p:spPr>
          <a:xfrm>
            <a:off x="823292" y="996700"/>
            <a:ext cx="24021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265" name="Google Shape;2265;p219"/>
          <p:cNvSpPr txBox="1">
            <a:spLocks noGrp="1"/>
          </p:cNvSpPr>
          <p:nvPr>
            <p:ph type="subTitle" idx="1"/>
          </p:nvPr>
        </p:nvSpPr>
        <p:spPr>
          <a:xfrm>
            <a:off x="823300" y="2180350"/>
            <a:ext cx="4362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66" name="Google Shape;2266;p219"/>
          <p:cNvSpPr>
            <a:spLocks noGrp="1"/>
          </p:cNvSpPr>
          <p:nvPr>
            <p:ph type="pic" idx="2"/>
          </p:nvPr>
        </p:nvSpPr>
        <p:spPr>
          <a:xfrm>
            <a:off x="5708350" y="3135300"/>
            <a:ext cx="3445500" cy="2008200"/>
          </a:xfrm>
          <a:prstGeom prst="rect">
            <a:avLst/>
          </a:prstGeom>
          <a:noFill/>
          <a:ln>
            <a:noFill/>
          </a:ln>
        </p:spPr>
      </p:sp>
      <p:sp>
        <p:nvSpPr>
          <p:cNvPr id="2267" name="Google Shape;2267;p219"/>
          <p:cNvSpPr>
            <a:spLocks noGrp="1"/>
          </p:cNvSpPr>
          <p:nvPr>
            <p:ph type="pic" idx="3"/>
          </p:nvPr>
        </p:nvSpPr>
        <p:spPr>
          <a:xfrm>
            <a:off x="5708350" y="-13175"/>
            <a:ext cx="3445500" cy="3148500"/>
          </a:xfrm>
          <a:prstGeom prst="rect">
            <a:avLst/>
          </a:prstGeom>
          <a:noFill/>
          <a:ln>
            <a:noFill/>
          </a:ln>
        </p:spPr>
      </p:sp>
      <p:sp>
        <p:nvSpPr>
          <p:cNvPr id="2268" name="Google Shape;2268;p219"/>
          <p:cNvSpPr>
            <a:spLocks noGrp="1"/>
          </p:cNvSpPr>
          <p:nvPr>
            <p:ph type="pic" idx="4"/>
          </p:nvPr>
        </p:nvSpPr>
        <p:spPr>
          <a:xfrm>
            <a:off x="715475" y="3135300"/>
            <a:ext cx="4992900" cy="200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p220"/>
          <p:cNvSpPr/>
          <p:nvPr/>
        </p:nvSpPr>
        <p:spPr>
          <a:xfrm>
            <a:off x="5708350" y="44194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220"/>
          <p:cNvSpPr/>
          <p:nvPr/>
        </p:nvSpPr>
        <p:spPr>
          <a:xfrm>
            <a:off x="-9900" y="-9975"/>
            <a:ext cx="7230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2" name="Google Shape;2272;p220"/>
          <p:cNvSpPr>
            <a:spLocks noGrp="1"/>
          </p:cNvSpPr>
          <p:nvPr>
            <p:ph type="pic" idx="2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2273" name="Google Shape;2273;p220"/>
          <p:cNvSpPr txBox="1">
            <a:spLocks noGrp="1"/>
          </p:cNvSpPr>
          <p:nvPr>
            <p:ph type="title"/>
          </p:nvPr>
        </p:nvSpPr>
        <p:spPr>
          <a:xfrm>
            <a:off x="854350" y="668070"/>
            <a:ext cx="44481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274" name="Google Shape;2274;p220"/>
          <p:cNvSpPr txBox="1">
            <a:spLocks noGrp="1"/>
          </p:cNvSpPr>
          <p:nvPr>
            <p:ph type="subTitle" idx="1"/>
          </p:nvPr>
        </p:nvSpPr>
        <p:spPr>
          <a:xfrm>
            <a:off x="854300" y="1817843"/>
            <a:ext cx="44481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75" name="Google Shape;2275;p220"/>
          <p:cNvSpPr txBox="1"/>
          <p:nvPr/>
        </p:nvSpPr>
        <p:spPr>
          <a:xfrm>
            <a:off x="854300" y="34595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CREDITS: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This presentation template was created by </a:t>
            </a:r>
            <a:r>
              <a:rPr lang="en" sz="1200" b="1" i="0" u="sng" strike="noStrike" cap="none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2"/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includes icons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infographics &amp; images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0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200" b="1" i="0" u="sng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2276" name="Google Shape;2276;p220"/>
          <p:cNvGrpSpPr/>
          <p:nvPr/>
        </p:nvGrpSpPr>
        <p:grpSpPr>
          <a:xfrm>
            <a:off x="-9900" y="-4875"/>
            <a:ext cx="9163900" cy="5161809"/>
            <a:chOff x="-9900" y="-4875"/>
            <a:chExt cx="9163900" cy="5161809"/>
          </a:xfrm>
        </p:grpSpPr>
        <p:cxnSp>
          <p:nvCxnSpPr>
            <p:cNvPr id="2277" name="Google Shape;2277;p220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78" name="Google Shape;2278;p220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79" name="Google Shape;2279;p220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80" name="Google Shape;2280;p220"/>
            <p:cNvCxnSpPr/>
            <p:nvPr/>
          </p:nvCxnSpPr>
          <p:spPr>
            <a:xfrm flipH="1">
              <a:off x="8428450" y="-4875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81" name="Google Shape;2281;p220"/>
            <p:cNvCxnSpPr/>
            <p:nvPr/>
          </p:nvCxnSpPr>
          <p:spPr>
            <a:xfrm rot="10800000">
              <a:off x="5708350" y="717834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p221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2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285" name="Google Shape;2285;p221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286" name="Google Shape;2286;p221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2287" name="Google Shape;2287;p221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2288" name="Google Shape;2288;p221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9" name="Google Shape;2289;p221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290" name="Google Shape;2290;p221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91" name="Google Shape;2291;p221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p2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294" name="Google Shape;2294;p222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295" name="Google Shape;2295;p222"/>
          <p:cNvSpPr/>
          <p:nvPr/>
        </p:nvSpPr>
        <p:spPr>
          <a:xfrm flipH="1">
            <a:off x="-100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6" name="Google Shape;2296;p222"/>
          <p:cNvGrpSpPr/>
          <p:nvPr/>
        </p:nvGrpSpPr>
        <p:grpSpPr>
          <a:xfrm>
            <a:off x="-9900" y="335363"/>
            <a:ext cx="9163800" cy="4866011"/>
            <a:chOff x="-9900" y="335363"/>
            <a:chExt cx="9163800" cy="4866011"/>
          </a:xfrm>
        </p:grpSpPr>
        <p:cxnSp>
          <p:nvCxnSpPr>
            <p:cNvPr id="2297" name="Google Shape;2297;p222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98" name="Google Shape;2298;p222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99" name="Google Shape;2299;p222"/>
            <p:cNvCxnSpPr/>
            <p:nvPr/>
          </p:nvCxnSpPr>
          <p:spPr>
            <a:xfrm>
              <a:off x="501500" y="335374"/>
              <a:ext cx="0" cy="486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501500" y="-6700"/>
            <a:ext cx="8652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"/>
          </p:nvPr>
        </p:nvSpPr>
        <p:spPr>
          <a:xfrm>
            <a:off x="719824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2"/>
          </p:nvPr>
        </p:nvSpPr>
        <p:spPr>
          <a:xfrm>
            <a:off x="4546376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3"/>
          </p:nvPr>
        </p:nvSpPr>
        <p:spPr>
          <a:xfrm>
            <a:off x="719824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4"/>
          </p:nvPr>
        </p:nvSpPr>
        <p:spPr>
          <a:xfrm>
            <a:off x="4546376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5"/>
          </p:nvPr>
        </p:nvSpPr>
        <p:spPr>
          <a:xfrm>
            <a:off x="719824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subTitle" idx="6"/>
          </p:nvPr>
        </p:nvSpPr>
        <p:spPr>
          <a:xfrm>
            <a:off x="719824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ubTitle" idx="7"/>
          </p:nvPr>
        </p:nvSpPr>
        <p:spPr>
          <a:xfrm>
            <a:off x="4546349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8"/>
          </p:nvPr>
        </p:nvSpPr>
        <p:spPr>
          <a:xfrm>
            <a:off x="4546349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54" name="Google Shape;154;p21"/>
          <p:cNvGrpSpPr/>
          <p:nvPr/>
        </p:nvGrpSpPr>
        <p:grpSpPr>
          <a:xfrm>
            <a:off x="-9900" y="5"/>
            <a:ext cx="9163950" cy="5143500"/>
            <a:chOff x="-9900" y="5"/>
            <a:chExt cx="9163950" cy="5143500"/>
          </a:xfrm>
        </p:grpSpPr>
        <p:cxnSp>
          <p:nvCxnSpPr>
            <p:cNvPr id="155" name="Google Shape;155;p21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56" name="Google Shape;156;p21"/>
            <p:cNvGrpSpPr/>
            <p:nvPr/>
          </p:nvGrpSpPr>
          <p:grpSpPr>
            <a:xfrm>
              <a:off x="-9900" y="335363"/>
              <a:ext cx="9163950" cy="4472787"/>
              <a:chOff x="-9900" y="335363"/>
              <a:chExt cx="9163950" cy="4472787"/>
            </a:xfrm>
          </p:grpSpPr>
          <p:cxnSp>
            <p:nvCxnSpPr>
              <p:cNvPr id="157" name="Google Shape;157;p21"/>
              <p:cNvCxnSpPr/>
              <p:nvPr/>
            </p:nvCxnSpPr>
            <p:spPr>
              <a:xfrm>
                <a:off x="505050" y="4808150"/>
                <a:ext cx="8649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" name="Google Shape;158;p21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p223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02" name="Google Shape;2302;p223"/>
          <p:cNvSpPr/>
          <p:nvPr/>
        </p:nvSpPr>
        <p:spPr>
          <a:xfrm>
            <a:off x="-8825" y="723575"/>
            <a:ext cx="722100" cy="370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223"/>
          <p:cNvSpPr/>
          <p:nvPr/>
        </p:nvSpPr>
        <p:spPr>
          <a:xfrm flipH="1">
            <a:off x="8428375" y="4425675"/>
            <a:ext cx="7221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4" name="Google Shape;2304;p223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2305" name="Google Shape;2305;p223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306" name="Google Shape;2306;p223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2307" name="Google Shape;2307;p223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08" name="Google Shape;2308;p223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09" name="Google Shape;2309;p223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p224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312" name="Google Shape;2312;p224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13" name="Google Shape;2313;p224"/>
          <p:cNvSpPr/>
          <p:nvPr/>
        </p:nvSpPr>
        <p:spPr>
          <a:xfrm flipH="1">
            <a:off x="7005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224"/>
          <p:cNvSpPr/>
          <p:nvPr/>
        </p:nvSpPr>
        <p:spPr>
          <a:xfrm flipH="1">
            <a:off x="-16175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15" name="Google Shape;2315;p224"/>
          <p:cNvGrpSpPr/>
          <p:nvPr/>
        </p:nvGrpSpPr>
        <p:grpSpPr>
          <a:xfrm flipH="1"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2316" name="Google Shape;2316;p224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317" name="Google Shape;2317;p224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2318" name="Google Shape;2318;p224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19" name="Google Shape;2319;p224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20" name="Google Shape;2320;p224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p225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3" name="Google Shape;2323;p225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2324" name="Google Shape;2324;p225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2325" name="Google Shape;2325;p225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26" name="Google Shape;2326;p225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327" name="Google Shape;2327;p225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28" name="Google Shape;2328;p225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329" name="Google Shape;2329;p225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227"/>
          <p:cNvSpPr/>
          <p:nvPr/>
        </p:nvSpPr>
        <p:spPr>
          <a:xfrm flipH="1">
            <a:off x="508275" y="4808150"/>
            <a:ext cx="86358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3" name="Google Shape;2333;p227"/>
          <p:cNvGrpSpPr/>
          <p:nvPr/>
        </p:nvGrpSpPr>
        <p:grpSpPr>
          <a:xfrm flipH="1"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2334" name="Google Shape;2334;p227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335" name="Google Shape;2335;p227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2336" name="Google Shape;2336;p227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37" name="Google Shape;2337;p227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p228"/>
          <p:cNvSpPr/>
          <p:nvPr/>
        </p:nvSpPr>
        <p:spPr>
          <a:xfrm flipH="1">
            <a:off x="-100" y="4808150"/>
            <a:ext cx="501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0" name="Google Shape;2340;p228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2341" name="Google Shape;2341;p228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2342" name="Google Shape;2342;p228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43" name="Google Shape;2343;p228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344" name="Google Shape;2344;p228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9" name="Google Shape;2859;p278"/>
          <p:cNvSpPr/>
          <p:nvPr/>
        </p:nvSpPr>
        <p:spPr>
          <a:xfrm>
            <a:off x="8430775" y="44224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0" name="Google Shape;2860;p278"/>
          <p:cNvSpPr txBox="1">
            <a:spLocks noGrp="1"/>
          </p:cNvSpPr>
          <p:nvPr>
            <p:ph type="ctrTitle"/>
          </p:nvPr>
        </p:nvSpPr>
        <p:spPr>
          <a:xfrm>
            <a:off x="976175" y="1239025"/>
            <a:ext cx="4315500" cy="2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861" name="Google Shape;2861;p278"/>
          <p:cNvSpPr txBox="1">
            <a:spLocks noGrp="1"/>
          </p:cNvSpPr>
          <p:nvPr>
            <p:ph type="subTitle" idx="1"/>
          </p:nvPr>
        </p:nvSpPr>
        <p:spPr>
          <a:xfrm>
            <a:off x="976175" y="3428675"/>
            <a:ext cx="4315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62" name="Google Shape;2862;p278"/>
          <p:cNvSpPr>
            <a:spLocks noGrp="1"/>
          </p:cNvSpPr>
          <p:nvPr>
            <p:ph type="pic" idx="2"/>
          </p:nvPr>
        </p:nvSpPr>
        <p:spPr>
          <a:xfrm>
            <a:off x="5713175" y="726225"/>
            <a:ext cx="3429000" cy="3691500"/>
          </a:xfrm>
          <a:prstGeom prst="rect">
            <a:avLst/>
          </a:prstGeom>
          <a:noFill/>
          <a:ln>
            <a:noFill/>
          </a:ln>
        </p:spPr>
      </p:sp>
      <p:sp>
        <p:nvSpPr>
          <p:cNvPr id="2863" name="Google Shape;2863;p278"/>
          <p:cNvSpPr/>
          <p:nvPr/>
        </p:nvSpPr>
        <p:spPr>
          <a:xfrm>
            <a:off x="715525" y="-9980"/>
            <a:ext cx="4992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4" name="Google Shape;2864;p278"/>
          <p:cNvGrpSpPr/>
          <p:nvPr/>
        </p:nvGrpSpPr>
        <p:grpSpPr>
          <a:xfrm>
            <a:off x="-9900" y="-13291"/>
            <a:ext cx="9163900" cy="5163441"/>
            <a:chOff x="-9900" y="-13291"/>
            <a:chExt cx="9163900" cy="5163441"/>
          </a:xfrm>
        </p:grpSpPr>
        <p:cxnSp>
          <p:nvCxnSpPr>
            <p:cNvPr id="2865" name="Google Shape;2865;p278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66" name="Google Shape;2866;p278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67" name="Google Shape;2867;p278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68" name="Google Shape;2868;p278"/>
            <p:cNvCxnSpPr/>
            <p:nvPr/>
          </p:nvCxnSpPr>
          <p:spPr>
            <a:xfrm flipH="1">
              <a:off x="8428450" y="4425800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69" name="Google Shape;2869;p278"/>
            <p:cNvCxnSpPr/>
            <p:nvPr/>
          </p:nvCxnSpPr>
          <p:spPr>
            <a:xfrm rot="10800000">
              <a:off x="5708350" y="-13291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p279"/>
          <p:cNvSpPr/>
          <p:nvPr/>
        </p:nvSpPr>
        <p:spPr>
          <a:xfrm>
            <a:off x="501500" y="4808150"/>
            <a:ext cx="8643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2" name="Google Shape;2872;p27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2873" name="Google Shape;2873;p279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cxnSp>
          <p:nvCxnSpPr>
            <p:cNvPr id="2874" name="Google Shape;2874;p279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875" name="Google Shape;2875;p279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2876" name="Google Shape;2876;p279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77" name="Google Shape;2877;p279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9" name="Google Shape;2879;p280"/>
          <p:cNvSpPr/>
          <p:nvPr/>
        </p:nvSpPr>
        <p:spPr>
          <a:xfrm>
            <a:off x="8635800" y="335375"/>
            <a:ext cx="518100" cy="44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0" name="Google Shape;2880;p28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881" name="Google Shape;2881;p280"/>
          <p:cNvSpPr txBox="1">
            <a:spLocks noGrp="1"/>
          </p:cNvSpPr>
          <p:nvPr>
            <p:ph type="title" idx="2"/>
          </p:nvPr>
        </p:nvSpPr>
        <p:spPr>
          <a:xfrm>
            <a:off x="71916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82" name="Google Shape;2882;p280"/>
          <p:cNvSpPr txBox="1">
            <a:spLocks noGrp="1"/>
          </p:cNvSpPr>
          <p:nvPr>
            <p:ph type="title" idx="3"/>
          </p:nvPr>
        </p:nvSpPr>
        <p:spPr>
          <a:xfrm>
            <a:off x="71916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83" name="Google Shape;2883;p280"/>
          <p:cNvSpPr txBox="1">
            <a:spLocks noGrp="1"/>
          </p:cNvSpPr>
          <p:nvPr>
            <p:ph type="title" idx="4"/>
          </p:nvPr>
        </p:nvSpPr>
        <p:spPr>
          <a:xfrm>
            <a:off x="3418440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84" name="Google Shape;2884;p280"/>
          <p:cNvSpPr txBox="1">
            <a:spLocks noGrp="1"/>
          </p:cNvSpPr>
          <p:nvPr>
            <p:ph type="title" idx="5"/>
          </p:nvPr>
        </p:nvSpPr>
        <p:spPr>
          <a:xfrm>
            <a:off x="3418440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85" name="Google Shape;2885;p280"/>
          <p:cNvSpPr txBox="1">
            <a:spLocks noGrp="1"/>
          </p:cNvSpPr>
          <p:nvPr>
            <p:ph type="title" idx="6"/>
          </p:nvPr>
        </p:nvSpPr>
        <p:spPr>
          <a:xfrm>
            <a:off x="611771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86" name="Google Shape;2886;p280"/>
          <p:cNvSpPr txBox="1">
            <a:spLocks noGrp="1"/>
          </p:cNvSpPr>
          <p:nvPr>
            <p:ph type="title" idx="7"/>
          </p:nvPr>
        </p:nvSpPr>
        <p:spPr>
          <a:xfrm>
            <a:off x="611771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87" name="Google Shape;2887;p280"/>
          <p:cNvSpPr txBox="1">
            <a:spLocks noGrp="1"/>
          </p:cNvSpPr>
          <p:nvPr>
            <p:ph type="subTitle" idx="1"/>
          </p:nvPr>
        </p:nvSpPr>
        <p:spPr>
          <a:xfrm>
            <a:off x="72000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88" name="Google Shape;2888;p280"/>
          <p:cNvSpPr txBox="1">
            <a:spLocks noGrp="1"/>
          </p:cNvSpPr>
          <p:nvPr>
            <p:ph type="subTitle" idx="8"/>
          </p:nvPr>
        </p:nvSpPr>
        <p:spPr>
          <a:xfrm>
            <a:off x="3419275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89" name="Google Shape;2889;p280"/>
          <p:cNvSpPr txBox="1">
            <a:spLocks noGrp="1"/>
          </p:cNvSpPr>
          <p:nvPr>
            <p:ph type="subTitle" idx="9"/>
          </p:nvPr>
        </p:nvSpPr>
        <p:spPr>
          <a:xfrm>
            <a:off x="611855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90" name="Google Shape;2890;p280"/>
          <p:cNvSpPr txBox="1">
            <a:spLocks noGrp="1"/>
          </p:cNvSpPr>
          <p:nvPr>
            <p:ph type="subTitle" idx="13"/>
          </p:nvPr>
        </p:nvSpPr>
        <p:spPr>
          <a:xfrm>
            <a:off x="72000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91" name="Google Shape;2891;p280"/>
          <p:cNvSpPr txBox="1">
            <a:spLocks noGrp="1"/>
          </p:cNvSpPr>
          <p:nvPr>
            <p:ph type="subTitle" idx="14"/>
          </p:nvPr>
        </p:nvSpPr>
        <p:spPr>
          <a:xfrm>
            <a:off x="3419275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92" name="Google Shape;2892;p280"/>
          <p:cNvSpPr txBox="1">
            <a:spLocks noGrp="1"/>
          </p:cNvSpPr>
          <p:nvPr>
            <p:ph type="subTitle" idx="15"/>
          </p:nvPr>
        </p:nvSpPr>
        <p:spPr>
          <a:xfrm>
            <a:off x="611855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893" name="Google Shape;2893;p280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2894" name="Google Shape;2894;p280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2895" name="Google Shape;2895;p280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96" name="Google Shape;2896;p280"/>
              <p:cNvCxnSpPr/>
              <p:nvPr/>
            </p:nvCxnSpPr>
            <p:spPr>
              <a:xfrm>
                <a:off x="86358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897" name="Google Shape;2897;p280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2898" name="Google Shape;2898;p280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99" name="Google Shape;2899;p280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1" name="Google Shape;2901;p281"/>
          <p:cNvSpPr/>
          <p:nvPr/>
        </p:nvSpPr>
        <p:spPr>
          <a:xfrm>
            <a:off x="-25250" y="4422475"/>
            <a:ext cx="348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2" name="Google Shape;2902;p281"/>
          <p:cNvSpPr>
            <a:spLocks noGrp="1"/>
          </p:cNvSpPr>
          <p:nvPr>
            <p:ph type="pic" idx="2"/>
          </p:nvPr>
        </p:nvSpPr>
        <p:spPr>
          <a:xfrm>
            <a:off x="0" y="726125"/>
            <a:ext cx="3463200" cy="3689400"/>
          </a:xfrm>
          <a:prstGeom prst="rect">
            <a:avLst/>
          </a:prstGeom>
          <a:noFill/>
          <a:ln>
            <a:noFill/>
          </a:ln>
        </p:spPr>
      </p:sp>
      <p:sp>
        <p:nvSpPr>
          <p:cNvPr id="2903" name="Google Shape;2903;p281"/>
          <p:cNvSpPr txBox="1">
            <a:spLocks noGrp="1"/>
          </p:cNvSpPr>
          <p:nvPr>
            <p:ph type="title"/>
          </p:nvPr>
        </p:nvSpPr>
        <p:spPr>
          <a:xfrm>
            <a:off x="3754975" y="1365900"/>
            <a:ext cx="453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904" name="Google Shape;2904;p281"/>
          <p:cNvSpPr txBox="1">
            <a:spLocks noGrp="1"/>
          </p:cNvSpPr>
          <p:nvPr>
            <p:ph type="subTitle" idx="1"/>
          </p:nvPr>
        </p:nvSpPr>
        <p:spPr>
          <a:xfrm>
            <a:off x="3754975" y="2081825"/>
            <a:ext cx="4530300" cy="18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905" name="Google Shape;2905;p281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06" name="Google Shape;2906;p281"/>
          <p:cNvGrpSpPr/>
          <p:nvPr/>
        </p:nvGrpSpPr>
        <p:grpSpPr>
          <a:xfrm>
            <a:off x="-25250" y="-6650"/>
            <a:ext cx="9179400" cy="5156800"/>
            <a:chOff x="-25250" y="-6650"/>
            <a:chExt cx="9179400" cy="5156800"/>
          </a:xfrm>
        </p:grpSpPr>
        <p:cxnSp>
          <p:nvCxnSpPr>
            <p:cNvPr id="2907" name="Google Shape;2907;p281"/>
            <p:cNvCxnSpPr/>
            <p:nvPr/>
          </p:nvCxnSpPr>
          <p:spPr>
            <a:xfrm>
              <a:off x="34687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08" name="Google Shape;2908;p281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09" name="Google Shape;2909;p281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10" name="Google Shape;2910;p281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p282"/>
          <p:cNvSpPr/>
          <p:nvPr/>
        </p:nvSpPr>
        <p:spPr>
          <a:xfrm>
            <a:off x="5708350" y="44256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3" name="Google Shape;2913;p282"/>
          <p:cNvSpPr/>
          <p:nvPr/>
        </p:nvSpPr>
        <p:spPr>
          <a:xfrm>
            <a:off x="0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4" name="Google Shape;2914;p282"/>
          <p:cNvSpPr>
            <a:spLocks noGrp="1"/>
          </p:cNvSpPr>
          <p:nvPr>
            <p:ph type="pic" idx="2"/>
          </p:nvPr>
        </p:nvSpPr>
        <p:spPr>
          <a:xfrm>
            <a:off x="5715000" y="727725"/>
            <a:ext cx="34389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2915" name="Google Shape;2915;p282"/>
          <p:cNvSpPr txBox="1">
            <a:spLocks noGrp="1"/>
          </p:cNvSpPr>
          <p:nvPr>
            <p:ph type="title"/>
          </p:nvPr>
        </p:nvSpPr>
        <p:spPr>
          <a:xfrm>
            <a:off x="1018025" y="2239975"/>
            <a:ext cx="32607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16" name="Google Shape;2916;p282"/>
          <p:cNvSpPr txBox="1">
            <a:spLocks noGrp="1"/>
          </p:cNvSpPr>
          <p:nvPr>
            <p:ph type="title" idx="3"/>
          </p:nvPr>
        </p:nvSpPr>
        <p:spPr>
          <a:xfrm>
            <a:off x="1018025" y="1321975"/>
            <a:ext cx="1641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917" name="Google Shape;2917;p282"/>
          <p:cNvGrpSpPr/>
          <p:nvPr/>
        </p:nvGrpSpPr>
        <p:grpSpPr>
          <a:xfrm>
            <a:off x="-9900" y="6650"/>
            <a:ext cx="9163800" cy="5147036"/>
            <a:chOff x="-9900" y="6650"/>
            <a:chExt cx="9163800" cy="5147036"/>
          </a:xfrm>
        </p:grpSpPr>
        <p:cxnSp>
          <p:nvCxnSpPr>
            <p:cNvPr id="2918" name="Google Shape;2918;p282"/>
            <p:cNvCxnSpPr/>
            <p:nvPr/>
          </p:nvCxnSpPr>
          <p:spPr>
            <a:xfrm rot="10800000">
              <a:off x="5708350" y="714586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19" name="Google Shape;2919;p282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20" name="Google Shape;2920;p282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21" name="Google Shape;2921;p282"/>
            <p:cNvCxnSpPr/>
            <p:nvPr/>
          </p:nvCxnSpPr>
          <p:spPr>
            <a:xfrm>
              <a:off x="715463" y="6650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8635800" y="0"/>
            <a:ext cx="5181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1"/>
          </p:nvPr>
        </p:nvSpPr>
        <p:spPr>
          <a:xfrm>
            <a:off x="720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subTitle" idx="2"/>
          </p:nvPr>
        </p:nvSpPr>
        <p:spPr>
          <a:xfrm>
            <a:off x="3579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ubTitle" idx="3"/>
          </p:nvPr>
        </p:nvSpPr>
        <p:spPr>
          <a:xfrm>
            <a:off x="720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4"/>
          </p:nvPr>
        </p:nvSpPr>
        <p:spPr>
          <a:xfrm>
            <a:off x="3579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subTitle" idx="5"/>
          </p:nvPr>
        </p:nvSpPr>
        <p:spPr>
          <a:xfrm>
            <a:off x="6438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subTitle" idx="6"/>
          </p:nvPr>
        </p:nvSpPr>
        <p:spPr>
          <a:xfrm>
            <a:off x="6438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subTitle" idx="7"/>
          </p:nvPr>
        </p:nvSpPr>
        <p:spPr>
          <a:xfrm>
            <a:off x="720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subTitle" idx="8"/>
          </p:nvPr>
        </p:nvSpPr>
        <p:spPr>
          <a:xfrm>
            <a:off x="3579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subTitle" idx="9"/>
          </p:nvPr>
        </p:nvSpPr>
        <p:spPr>
          <a:xfrm>
            <a:off x="64398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subTitle" idx="13"/>
          </p:nvPr>
        </p:nvSpPr>
        <p:spPr>
          <a:xfrm>
            <a:off x="720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subTitle" idx="14"/>
          </p:nvPr>
        </p:nvSpPr>
        <p:spPr>
          <a:xfrm>
            <a:off x="3579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subTitle" idx="15"/>
          </p:nvPr>
        </p:nvSpPr>
        <p:spPr>
          <a:xfrm>
            <a:off x="64398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74" name="Google Shape;174;p22"/>
          <p:cNvGrpSpPr/>
          <p:nvPr/>
        </p:nvGrpSpPr>
        <p:grpSpPr>
          <a:xfrm>
            <a:off x="-9900" y="-6641"/>
            <a:ext cx="9163800" cy="5176800"/>
            <a:chOff x="-9900" y="-6641"/>
            <a:chExt cx="9163800" cy="5176800"/>
          </a:xfrm>
        </p:grpSpPr>
        <p:grpSp>
          <p:nvGrpSpPr>
            <p:cNvPr id="175" name="Google Shape;175;p22"/>
            <p:cNvGrpSpPr/>
            <p:nvPr/>
          </p:nvGrpSpPr>
          <p:grpSpPr>
            <a:xfrm flipH="1">
              <a:off x="501500" y="-6641"/>
              <a:ext cx="8134300" cy="5176800"/>
              <a:chOff x="501500" y="-6641"/>
              <a:chExt cx="8134300" cy="5176800"/>
            </a:xfrm>
          </p:grpSpPr>
          <p:cxnSp>
            <p:nvCxnSpPr>
              <p:cNvPr id="176" name="Google Shape;176;p22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7" name="Google Shape;177;p22"/>
              <p:cNvCxnSpPr/>
              <p:nvPr/>
            </p:nvCxnSpPr>
            <p:spPr>
              <a:xfrm>
                <a:off x="8635800" y="-6641"/>
                <a:ext cx="0" cy="517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78" name="Google Shape;178;p22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" name="Google Shape;2923;p283"/>
          <p:cNvSpPr/>
          <p:nvPr/>
        </p:nvSpPr>
        <p:spPr>
          <a:xfrm>
            <a:off x="-99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4" name="Google Shape;2924;p283"/>
          <p:cNvSpPr txBox="1">
            <a:spLocks noGrp="1"/>
          </p:cNvSpPr>
          <p:nvPr>
            <p:ph type="title"/>
          </p:nvPr>
        </p:nvSpPr>
        <p:spPr>
          <a:xfrm>
            <a:off x="722376" y="4480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925" name="Google Shape;2925;p283"/>
          <p:cNvSpPr txBox="1">
            <a:spLocks noGrp="1"/>
          </p:cNvSpPr>
          <p:nvPr>
            <p:ph type="subTitle" idx="1"/>
          </p:nvPr>
        </p:nvSpPr>
        <p:spPr>
          <a:xfrm>
            <a:off x="4101523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26" name="Google Shape;2926;p283"/>
          <p:cNvSpPr txBox="1">
            <a:spLocks noGrp="1"/>
          </p:cNvSpPr>
          <p:nvPr>
            <p:ph type="subTitle" idx="2"/>
          </p:nvPr>
        </p:nvSpPr>
        <p:spPr>
          <a:xfrm>
            <a:off x="722375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27" name="Google Shape;2927;p283"/>
          <p:cNvSpPr txBox="1">
            <a:spLocks noGrp="1"/>
          </p:cNvSpPr>
          <p:nvPr>
            <p:ph type="subTitle" idx="3"/>
          </p:nvPr>
        </p:nvSpPr>
        <p:spPr>
          <a:xfrm>
            <a:off x="722375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28" name="Google Shape;2928;p283"/>
          <p:cNvSpPr txBox="1">
            <a:spLocks noGrp="1"/>
          </p:cNvSpPr>
          <p:nvPr>
            <p:ph type="subTitle" idx="4"/>
          </p:nvPr>
        </p:nvSpPr>
        <p:spPr>
          <a:xfrm>
            <a:off x="4101523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929" name="Google Shape;2929;p283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2930" name="Google Shape;2930;p283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2931" name="Google Shape;2931;p283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32" name="Google Shape;2932;p283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933" name="Google Shape;2933;p283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5" name="Google Shape;2935;p284"/>
          <p:cNvSpPr/>
          <p:nvPr/>
        </p:nvSpPr>
        <p:spPr>
          <a:xfrm>
            <a:off x="-9900" y="4808150"/>
            <a:ext cx="8645700" cy="3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6" name="Google Shape;2936;p28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937" name="Google Shape;2937;p284"/>
          <p:cNvSpPr txBox="1">
            <a:spLocks noGrp="1"/>
          </p:cNvSpPr>
          <p:nvPr>
            <p:ph type="subTitle" idx="1"/>
          </p:nvPr>
        </p:nvSpPr>
        <p:spPr>
          <a:xfrm>
            <a:off x="713225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38" name="Google Shape;2938;p284"/>
          <p:cNvSpPr txBox="1">
            <a:spLocks noGrp="1"/>
          </p:cNvSpPr>
          <p:nvPr>
            <p:ph type="subTitle" idx="2"/>
          </p:nvPr>
        </p:nvSpPr>
        <p:spPr>
          <a:xfrm>
            <a:off x="3378910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39" name="Google Shape;2939;p284"/>
          <p:cNvSpPr txBox="1">
            <a:spLocks noGrp="1"/>
          </p:cNvSpPr>
          <p:nvPr>
            <p:ph type="subTitle" idx="3"/>
          </p:nvPr>
        </p:nvSpPr>
        <p:spPr>
          <a:xfrm>
            <a:off x="6044602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40" name="Google Shape;2940;p284"/>
          <p:cNvSpPr txBox="1">
            <a:spLocks noGrp="1"/>
          </p:cNvSpPr>
          <p:nvPr>
            <p:ph type="subTitle" idx="4"/>
          </p:nvPr>
        </p:nvSpPr>
        <p:spPr>
          <a:xfrm>
            <a:off x="71322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41" name="Google Shape;2941;p284"/>
          <p:cNvSpPr txBox="1">
            <a:spLocks noGrp="1"/>
          </p:cNvSpPr>
          <p:nvPr>
            <p:ph type="subTitle" idx="5"/>
          </p:nvPr>
        </p:nvSpPr>
        <p:spPr>
          <a:xfrm>
            <a:off x="337891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42" name="Google Shape;2942;p284"/>
          <p:cNvSpPr txBox="1">
            <a:spLocks noGrp="1"/>
          </p:cNvSpPr>
          <p:nvPr>
            <p:ph type="subTitle" idx="6"/>
          </p:nvPr>
        </p:nvSpPr>
        <p:spPr>
          <a:xfrm>
            <a:off x="6044606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943" name="Google Shape;2943;p284"/>
          <p:cNvGrpSpPr/>
          <p:nvPr/>
        </p:nvGrpSpPr>
        <p:grpSpPr>
          <a:xfrm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2944" name="Google Shape;2944;p284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945" name="Google Shape;2945;p284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2946" name="Google Shape;2946;p284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47" name="Google Shape;2947;p284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Google Shape;2949;p285"/>
          <p:cNvSpPr/>
          <p:nvPr/>
        </p:nvSpPr>
        <p:spPr>
          <a:xfrm>
            <a:off x="501500" y="-6700"/>
            <a:ext cx="8652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0" name="Google Shape;2950;p28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951" name="Google Shape;2951;p285"/>
          <p:cNvSpPr txBox="1">
            <a:spLocks noGrp="1"/>
          </p:cNvSpPr>
          <p:nvPr>
            <p:ph type="subTitle" idx="1"/>
          </p:nvPr>
        </p:nvSpPr>
        <p:spPr>
          <a:xfrm>
            <a:off x="719824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85"/>
          <p:cNvSpPr txBox="1">
            <a:spLocks noGrp="1"/>
          </p:cNvSpPr>
          <p:nvPr>
            <p:ph type="subTitle" idx="2"/>
          </p:nvPr>
        </p:nvSpPr>
        <p:spPr>
          <a:xfrm>
            <a:off x="4546376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53" name="Google Shape;2953;p285"/>
          <p:cNvSpPr txBox="1">
            <a:spLocks noGrp="1"/>
          </p:cNvSpPr>
          <p:nvPr>
            <p:ph type="subTitle" idx="3"/>
          </p:nvPr>
        </p:nvSpPr>
        <p:spPr>
          <a:xfrm>
            <a:off x="719824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54" name="Google Shape;2954;p285"/>
          <p:cNvSpPr txBox="1">
            <a:spLocks noGrp="1"/>
          </p:cNvSpPr>
          <p:nvPr>
            <p:ph type="subTitle" idx="4"/>
          </p:nvPr>
        </p:nvSpPr>
        <p:spPr>
          <a:xfrm>
            <a:off x="4546376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55" name="Google Shape;2955;p285"/>
          <p:cNvSpPr txBox="1">
            <a:spLocks noGrp="1"/>
          </p:cNvSpPr>
          <p:nvPr>
            <p:ph type="subTitle" idx="5"/>
          </p:nvPr>
        </p:nvSpPr>
        <p:spPr>
          <a:xfrm>
            <a:off x="719824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56" name="Google Shape;2956;p285"/>
          <p:cNvSpPr txBox="1">
            <a:spLocks noGrp="1"/>
          </p:cNvSpPr>
          <p:nvPr>
            <p:ph type="subTitle" idx="6"/>
          </p:nvPr>
        </p:nvSpPr>
        <p:spPr>
          <a:xfrm>
            <a:off x="719824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57" name="Google Shape;2957;p285"/>
          <p:cNvSpPr txBox="1">
            <a:spLocks noGrp="1"/>
          </p:cNvSpPr>
          <p:nvPr>
            <p:ph type="subTitle" idx="7"/>
          </p:nvPr>
        </p:nvSpPr>
        <p:spPr>
          <a:xfrm>
            <a:off x="4546349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58" name="Google Shape;2958;p285"/>
          <p:cNvSpPr txBox="1">
            <a:spLocks noGrp="1"/>
          </p:cNvSpPr>
          <p:nvPr>
            <p:ph type="subTitle" idx="8"/>
          </p:nvPr>
        </p:nvSpPr>
        <p:spPr>
          <a:xfrm>
            <a:off x="4546349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959" name="Google Shape;2959;p285"/>
          <p:cNvGrpSpPr/>
          <p:nvPr/>
        </p:nvGrpSpPr>
        <p:grpSpPr>
          <a:xfrm>
            <a:off x="-9900" y="5"/>
            <a:ext cx="9163950" cy="5143500"/>
            <a:chOff x="-9900" y="5"/>
            <a:chExt cx="9163950" cy="5143500"/>
          </a:xfrm>
        </p:grpSpPr>
        <p:cxnSp>
          <p:nvCxnSpPr>
            <p:cNvPr id="2960" name="Google Shape;2960;p285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961" name="Google Shape;2961;p285"/>
            <p:cNvGrpSpPr/>
            <p:nvPr/>
          </p:nvGrpSpPr>
          <p:grpSpPr>
            <a:xfrm>
              <a:off x="-9900" y="335363"/>
              <a:ext cx="9163950" cy="4472787"/>
              <a:chOff x="-9900" y="335363"/>
              <a:chExt cx="9163950" cy="4472787"/>
            </a:xfrm>
          </p:grpSpPr>
          <p:cxnSp>
            <p:nvCxnSpPr>
              <p:cNvPr id="2962" name="Google Shape;2962;p285"/>
              <p:cNvCxnSpPr/>
              <p:nvPr/>
            </p:nvCxnSpPr>
            <p:spPr>
              <a:xfrm>
                <a:off x="505050" y="4808150"/>
                <a:ext cx="8649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63" name="Google Shape;2963;p285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p286"/>
          <p:cNvSpPr/>
          <p:nvPr/>
        </p:nvSpPr>
        <p:spPr>
          <a:xfrm>
            <a:off x="8635800" y="0"/>
            <a:ext cx="5181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6" name="Google Shape;2966;p28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967" name="Google Shape;2967;p286"/>
          <p:cNvSpPr txBox="1">
            <a:spLocks noGrp="1"/>
          </p:cNvSpPr>
          <p:nvPr>
            <p:ph type="subTitle" idx="1"/>
          </p:nvPr>
        </p:nvSpPr>
        <p:spPr>
          <a:xfrm>
            <a:off x="720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68" name="Google Shape;2968;p286"/>
          <p:cNvSpPr txBox="1">
            <a:spLocks noGrp="1"/>
          </p:cNvSpPr>
          <p:nvPr>
            <p:ph type="subTitle" idx="2"/>
          </p:nvPr>
        </p:nvSpPr>
        <p:spPr>
          <a:xfrm>
            <a:off x="3579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69" name="Google Shape;2969;p286"/>
          <p:cNvSpPr txBox="1">
            <a:spLocks noGrp="1"/>
          </p:cNvSpPr>
          <p:nvPr>
            <p:ph type="subTitle" idx="3"/>
          </p:nvPr>
        </p:nvSpPr>
        <p:spPr>
          <a:xfrm>
            <a:off x="720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70" name="Google Shape;2970;p286"/>
          <p:cNvSpPr txBox="1">
            <a:spLocks noGrp="1"/>
          </p:cNvSpPr>
          <p:nvPr>
            <p:ph type="subTitle" idx="4"/>
          </p:nvPr>
        </p:nvSpPr>
        <p:spPr>
          <a:xfrm>
            <a:off x="3579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71" name="Google Shape;2971;p286"/>
          <p:cNvSpPr txBox="1">
            <a:spLocks noGrp="1"/>
          </p:cNvSpPr>
          <p:nvPr>
            <p:ph type="subTitle" idx="5"/>
          </p:nvPr>
        </p:nvSpPr>
        <p:spPr>
          <a:xfrm>
            <a:off x="6438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72" name="Google Shape;2972;p286"/>
          <p:cNvSpPr txBox="1">
            <a:spLocks noGrp="1"/>
          </p:cNvSpPr>
          <p:nvPr>
            <p:ph type="subTitle" idx="6"/>
          </p:nvPr>
        </p:nvSpPr>
        <p:spPr>
          <a:xfrm>
            <a:off x="6438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73" name="Google Shape;2973;p286"/>
          <p:cNvSpPr txBox="1">
            <a:spLocks noGrp="1"/>
          </p:cNvSpPr>
          <p:nvPr>
            <p:ph type="subTitle" idx="7"/>
          </p:nvPr>
        </p:nvSpPr>
        <p:spPr>
          <a:xfrm>
            <a:off x="720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74" name="Google Shape;2974;p286"/>
          <p:cNvSpPr txBox="1">
            <a:spLocks noGrp="1"/>
          </p:cNvSpPr>
          <p:nvPr>
            <p:ph type="subTitle" idx="8"/>
          </p:nvPr>
        </p:nvSpPr>
        <p:spPr>
          <a:xfrm>
            <a:off x="3579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75" name="Google Shape;2975;p286"/>
          <p:cNvSpPr txBox="1">
            <a:spLocks noGrp="1"/>
          </p:cNvSpPr>
          <p:nvPr>
            <p:ph type="subTitle" idx="9"/>
          </p:nvPr>
        </p:nvSpPr>
        <p:spPr>
          <a:xfrm>
            <a:off x="64398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76" name="Google Shape;2976;p286"/>
          <p:cNvSpPr txBox="1">
            <a:spLocks noGrp="1"/>
          </p:cNvSpPr>
          <p:nvPr>
            <p:ph type="subTitle" idx="13"/>
          </p:nvPr>
        </p:nvSpPr>
        <p:spPr>
          <a:xfrm>
            <a:off x="720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77" name="Google Shape;2977;p286"/>
          <p:cNvSpPr txBox="1">
            <a:spLocks noGrp="1"/>
          </p:cNvSpPr>
          <p:nvPr>
            <p:ph type="subTitle" idx="14"/>
          </p:nvPr>
        </p:nvSpPr>
        <p:spPr>
          <a:xfrm>
            <a:off x="3579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78" name="Google Shape;2978;p286"/>
          <p:cNvSpPr txBox="1">
            <a:spLocks noGrp="1"/>
          </p:cNvSpPr>
          <p:nvPr>
            <p:ph type="subTitle" idx="15"/>
          </p:nvPr>
        </p:nvSpPr>
        <p:spPr>
          <a:xfrm>
            <a:off x="64398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979" name="Google Shape;2979;p286"/>
          <p:cNvGrpSpPr/>
          <p:nvPr/>
        </p:nvGrpSpPr>
        <p:grpSpPr>
          <a:xfrm>
            <a:off x="-9900" y="-6641"/>
            <a:ext cx="9163800" cy="5176800"/>
            <a:chOff x="-9900" y="-6641"/>
            <a:chExt cx="9163800" cy="5176800"/>
          </a:xfrm>
        </p:grpSpPr>
        <p:grpSp>
          <p:nvGrpSpPr>
            <p:cNvPr id="2980" name="Google Shape;2980;p286"/>
            <p:cNvGrpSpPr/>
            <p:nvPr/>
          </p:nvGrpSpPr>
          <p:grpSpPr>
            <a:xfrm flipH="1">
              <a:off x="501500" y="-6641"/>
              <a:ext cx="8134300" cy="5176800"/>
              <a:chOff x="501500" y="-6641"/>
              <a:chExt cx="8134300" cy="5176800"/>
            </a:xfrm>
          </p:grpSpPr>
          <p:cxnSp>
            <p:nvCxnSpPr>
              <p:cNvPr id="2981" name="Google Shape;2981;p286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82" name="Google Shape;2982;p286"/>
              <p:cNvCxnSpPr/>
              <p:nvPr/>
            </p:nvCxnSpPr>
            <p:spPr>
              <a:xfrm>
                <a:off x="8635800" y="-6641"/>
                <a:ext cx="0" cy="517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983" name="Google Shape;2983;p286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5" name="Google Shape;2985;p287"/>
          <p:cNvSpPr/>
          <p:nvPr/>
        </p:nvSpPr>
        <p:spPr>
          <a:xfrm>
            <a:off x="-9900" y="721025"/>
            <a:ext cx="724200" cy="442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287"/>
          <p:cNvSpPr txBox="1">
            <a:spLocks noGrp="1"/>
          </p:cNvSpPr>
          <p:nvPr>
            <p:ph type="title"/>
          </p:nvPr>
        </p:nvSpPr>
        <p:spPr>
          <a:xfrm>
            <a:off x="2226600" y="3100300"/>
            <a:ext cx="5843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87" name="Google Shape;2987;p287"/>
          <p:cNvSpPr txBox="1">
            <a:spLocks noGrp="1"/>
          </p:cNvSpPr>
          <p:nvPr>
            <p:ph type="subTitle" idx="1"/>
          </p:nvPr>
        </p:nvSpPr>
        <p:spPr>
          <a:xfrm>
            <a:off x="2226625" y="1661325"/>
            <a:ext cx="58434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988" name="Google Shape;2988;p287"/>
          <p:cNvGrpSpPr/>
          <p:nvPr/>
        </p:nvGrpSpPr>
        <p:grpSpPr>
          <a:xfrm>
            <a:off x="-9900" y="-6650"/>
            <a:ext cx="9163900" cy="5183500"/>
            <a:chOff x="-9900" y="-6650"/>
            <a:chExt cx="9163900" cy="5183500"/>
          </a:xfrm>
        </p:grpSpPr>
        <p:cxnSp>
          <p:nvCxnSpPr>
            <p:cNvPr id="2989" name="Google Shape;2989;p287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90" name="Google Shape;2990;p287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91" name="Google Shape;2991;p287"/>
            <p:cNvCxnSpPr/>
            <p:nvPr/>
          </p:nvCxnSpPr>
          <p:spPr>
            <a:xfrm>
              <a:off x="715463" y="6650"/>
              <a:ext cx="0" cy="517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92" name="Google Shape;2992;p287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4" name="Google Shape;2994;p288"/>
          <p:cNvSpPr/>
          <p:nvPr/>
        </p:nvSpPr>
        <p:spPr>
          <a:xfrm>
            <a:off x="0" y="-6775"/>
            <a:ext cx="570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288"/>
          <p:cNvSpPr txBox="1">
            <a:spLocks noGrp="1"/>
          </p:cNvSpPr>
          <p:nvPr>
            <p:ph type="title"/>
          </p:nvPr>
        </p:nvSpPr>
        <p:spPr>
          <a:xfrm>
            <a:off x="798388" y="2046116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96" name="Google Shape;2996;p288"/>
          <p:cNvSpPr txBox="1">
            <a:spLocks noGrp="1"/>
          </p:cNvSpPr>
          <p:nvPr>
            <p:ph type="subTitle" idx="1"/>
          </p:nvPr>
        </p:nvSpPr>
        <p:spPr>
          <a:xfrm>
            <a:off x="798400" y="2669261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997" name="Google Shape;2997;p288"/>
          <p:cNvSpPr txBox="1">
            <a:spLocks noGrp="1"/>
          </p:cNvSpPr>
          <p:nvPr>
            <p:ph type="title" idx="2"/>
          </p:nvPr>
        </p:nvSpPr>
        <p:spPr>
          <a:xfrm>
            <a:off x="798400" y="803930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98" name="Google Shape;2998;p288"/>
          <p:cNvSpPr txBox="1">
            <a:spLocks noGrp="1"/>
          </p:cNvSpPr>
          <p:nvPr>
            <p:ph type="subTitle" idx="3"/>
          </p:nvPr>
        </p:nvSpPr>
        <p:spPr>
          <a:xfrm>
            <a:off x="798400" y="142708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999" name="Google Shape;2999;p288"/>
          <p:cNvSpPr txBox="1">
            <a:spLocks noGrp="1"/>
          </p:cNvSpPr>
          <p:nvPr>
            <p:ph type="title" idx="4"/>
          </p:nvPr>
        </p:nvSpPr>
        <p:spPr>
          <a:xfrm>
            <a:off x="798388" y="3288291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00" name="Google Shape;3000;p288"/>
          <p:cNvSpPr txBox="1">
            <a:spLocks noGrp="1"/>
          </p:cNvSpPr>
          <p:nvPr>
            <p:ph type="subTitle" idx="5"/>
          </p:nvPr>
        </p:nvSpPr>
        <p:spPr>
          <a:xfrm>
            <a:off x="798400" y="391143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01" name="Google Shape;3001;p288"/>
          <p:cNvSpPr>
            <a:spLocks noGrp="1"/>
          </p:cNvSpPr>
          <p:nvPr>
            <p:ph type="pic" idx="6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002" name="Google Shape;3002;p288"/>
          <p:cNvGrpSpPr/>
          <p:nvPr/>
        </p:nvGrpSpPr>
        <p:grpSpPr>
          <a:xfrm>
            <a:off x="-9900" y="-6450"/>
            <a:ext cx="9163800" cy="5146775"/>
            <a:chOff x="-9900" y="-6450"/>
            <a:chExt cx="9163800" cy="5146775"/>
          </a:xfrm>
        </p:grpSpPr>
        <p:cxnSp>
          <p:nvCxnSpPr>
            <p:cNvPr id="3003" name="Google Shape;3003;p288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04" name="Google Shape;3004;p288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05" name="Google Shape;3005;p288"/>
            <p:cNvCxnSpPr/>
            <p:nvPr/>
          </p:nvCxnSpPr>
          <p:spPr>
            <a:xfrm>
              <a:off x="715463" y="721025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06" name="Google Shape;3006;p288"/>
            <p:cNvCxnSpPr/>
            <p:nvPr/>
          </p:nvCxnSpPr>
          <p:spPr>
            <a:xfrm rot="10800000">
              <a:off x="5708350" y="-6450"/>
              <a:ext cx="0" cy="442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8" name="Google Shape;3008;p289"/>
          <p:cNvSpPr/>
          <p:nvPr/>
        </p:nvSpPr>
        <p:spPr>
          <a:xfrm>
            <a:off x="-88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289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289"/>
          <p:cNvSpPr txBox="1">
            <a:spLocks noGrp="1"/>
          </p:cNvSpPr>
          <p:nvPr>
            <p:ph type="title" hasCustomPrompt="1"/>
          </p:nvPr>
        </p:nvSpPr>
        <p:spPr>
          <a:xfrm>
            <a:off x="992050" y="1865125"/>
            <a:ext cx="60393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011" name="Google Shape;3011;p289"/>
          <p:cNvSpPr txBox="1">
            <a:spLocks noGrp="1"/>
          </p:cNvSpPr>
          <p:nvPr>
            <p:ph type="subTitle" idx="1"/>
          </p:nvPr>
        </p:nvSpPr>
        <p:spPr>
          <a:xfrm>
            <a:off x="992050" y="2878075"/>
            <a:ext cx="6039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012" name="Google Shape;3012;p289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3013" name="Google Shape;3013;p289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014" name="Google Shape;3014;p289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3015" name="Google Shape;3015;p289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16" name="Google Shape;3016;p289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17" name="Google Shape;3017;p289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9" name="Google Shape;3019;p290"/>
          <p:cNvSpPr/>
          <p:nvPr/>
        </p:nvSpPr>
        <p:spPr>
          <a:xfrm flipH="1">
            <a:off x="8635600" y="4808150"/>
            <a:ext cx="5184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29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3021" name="Google Shape;3021;p290"/>
          <p:cNvGrpSpPr/>
          <p:nvPr/>
        </p:nvGrpSpPr>
        <p:grpSpPr>
          <a:xfrm>
            <a:off x="-9900" y="5"/>
            <a:ext cx="9163900" cy="5143500"/>
            <a:chOff x="-9900" y="5"/>
            <a:chExt cx="9163900" cy="5143500"/>
          </a:xfrm>
        </p:grpSpPr>
        <p:cxnSp>
          <p:nvCxnSpPr>
            <p:cNvPr id="3022" name="Google Shape;3022;p290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023" name="Google Shape;3023;p290"/>
            <p:cNvGrpSpPr/>
            <p:nvPr/>
          </p:nvGrpSpPr>
          <p:grpSpPr>
            <a:xfrm>
              <a:off x="-9900" y="335363"/>
              <a:ext cx="9163900" cy="4474762"/>
              <a:chOff x="-9900" y="335363"/>
              <a:chExt cx="9163900" cy="4474762"/>
            </a:xfrm>
          </p:grpSpPr>
          <p:cxnSp>
            <p:nvCxnSpPr>
              <p:cNvPr id="3024" name="Google Shape;3024;p290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25" name="Google Shape;3025;p290"/>
              <p:cNvCxnSpPr/>
              <p:nvPr/>
            </p:nvCxnSpPr>
            <p:spPr>
              <a:xfrm rot="10800000" flipH="1">
                <a:off x="508000" y="4808025"/>
                <a:ext cx="86460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cxnSp>
        <p:nvCxnSpPr>
          <p:cNvPr id="3026" name="Google Shape;3026;p290"/>
          <p:cNvCxnSpPr/>
          <p:nvPr/>
        </p:nvCxnSpPr>
        <p:spPr>
          <a:xfrm>
            <a:off x="8635800" y="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p291"/>
          <p:cNvSpPr/>
          <p:nvPr/>
        </p:nvSpPr>
        <p:spPr>
          <a:xfrm>
            <a:off x="-24600" y="-6775"/>
            <a:ext cx="738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9" name="Google Shape;3029;p291"/>
          <p:cNvSpPr txBox="1">
            <a:spLocks noGrp="1"/>
          </p:cNvSpPr>
          <p:nvPr>
            <p:ph type="title"/>
          </p:nvPr>
        </p:nvSpPr>
        <p:spPr>
          <a:xfrm>
            <a:off x="823292" y="996700"/>
            <a:ext cx="24021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030" name="Google Shape;3030;p291"/>
          <p:cNvSpPr txBox="1">
            <a:spLocks noGrp="1"/>
          </p:cNvSpPr>
          <p:nvPr>
            <p:ph type="subTitle" idx="1"/>
          </p:nvPr>
        </p:nvSpPr>
        <p:spPr>
          <a:xfrm>
            <a:off x="823300" y="2180350"/>
            <a:ext cx="4362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31" name="Google Shape;3031;p291"/>
          <p:cNvSpPr>
            <a:spLocks noGrp="1"/>
          </p:cNvSpPr>
          <p:nvPr>
            <p:ph type="pic" idx="2"/>
          </p:nvPr>
        </p:nvSpPr>
        <p:spPr>
          <a:xfrm>
            <a:off x="5708350" y="3135300"/>
            <a:ext cx="3445500" cy="2008200"/>
          </a:xfrm>
          <a:prstGeom prst="rect">
            <a:avLst/>
          </a:prstGeom>
          <a:noFill/>
          <a:ln>
            <a:noFill/>
          </a:ln>
        </p:spPr>
      </p:sp>
      <p:sp>
        <p:nvSpPr>
          <p:cNvPr id="3032" name="Google Shape;3032;p291"/>
          <p:cNvSpPr>
            <a:spLocks noGrp="1"/>
          </p:cNvSpPr>
          <p:nvPr>
            <p:ph type="pic" idx="3"/>
          </p:nvPr>
        </p:nvSpPr>
        <p:spPr>
          <a:xfrm>
            <a:off x="5708350" y="-13175"/>
            <a:ext cx="3445500" cy="3148500"/>
          </a:xfrm>
          <a:prstGeom prst="rect">
            <a:avLst/>
          </a:prstGeom>
          <a:noFill/>
          <a:ln>
            <a:noFill/>
          </a:ln>
        </p:spPr>
      </p:sp>
      <p:sp>
        <p:nvSpPr>
          <p:cNvPr id="3033" name="Google Shape;3033;p291"/>
          <p:cNvSpPr>
            <a:spLocks noGrp="1"/>
          </p:cNvSpPr>
          <p:nvPr>
            <p:ph type="pic" idx="4"/>
          </p:nvPr>
        </p:nvSpPr>
        <p:spPr>
          <a:xfrm>
            <a:off x="715475" y="3135300"/>
            <a:ext cx="4992900" cy="200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Google Shape;3035;p292"/>
          <p:cNvSpPr/>
          <p:nvPr/>
        </p:nvSpPr>
        <p:spPr>
          <a:xfrm>
            <a:off x="5708350" y="44194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6" name="Google Shape;3036;p292"/>
          <p:cNvSpPr/>
          <p:nvPr/>
        </p:nvSpPr>
        <p:spPr>
          <a:xfrm>
            <a:off x="-9900" y="-9975"/>
            <a:ext cx="7230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7" name="Google Shape;3037;p292"/>
          <p:cNvSpPr>
            <a:spLocks noGrp="1"/>
          </p:cNvSpPr>
          <p:nvPr>
            <p:ph type="pic" idx="2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3038" name="Google Shape;3038;p292"/>
          <p:cNvSpPr txBox="1">
            <a:spLocks noGrp="1"/>
          </p:cNvSpPr>
          <p:nvPr>
            <p:ph type="title"/>
          </p:nvPr>
        </p:nvSpPr>
        <p:spPr>
          <a:xfrm>
            <a:off x="854350" y="668070"/>
            <a:ext cx="44481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039" name="Google Shape;3039;p292"/>
          <p:cNvSpPr txBox="1">
            <a:spLocks noGrp="1"/>
          </p:cNvSpPr>
          <p:nvPr>
            <p:ph type="subTitle" idx="1"/>
          </p:nvPr>
        </p:nvSpPr>
        <p:spPr>
          <a:xfrm>
            <a:off x="854300" y="1817843"/>
            <a:ext cx="44481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40" name="Google Shape;3040;p292"/>
          <p:cNvSpPr txBox="1"/>
          <p:nvPr/>
        </p:nvSpPr>
        <p:spPr>
          <a:xfrm>
            <a:off x="854300" y="34595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CREDITS: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This presentation template was created by </a:t>
            </a:r>
            <a:r>
              <a:rPr lang="en" sz="1200" b="1" i="0" u="sng" strike="noStrike" cap="none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2"/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includes icons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infographics &amp; images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0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200" b="1" i="0" u="sng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3041" name="Google Shape;3041;p292"/>
          <p:cNvGrpSpPr/>
          <p:nvPr/>
        </p:nvGrpSpPr>
        <p:grpSpPr>
          <a:xfrm>
            <a:off x="-9900" y="-4875"/>
            <a:ext cx="9163900" cy="5161809"/>
            <a:chOff x="-9900" y="-4875"/>
            <a:chExt cx="9163900" cy="5161809"/>
          </a:xfrm>
        </p:grpSpPr>
        <p:cxnSp>
          <p:nvCxnSpPr>
            <p:cNvPr id="3042" name="Google Shape;3042;p292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43" name="Google Shape;3043;p292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44" name="Google Shape;3044;p292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45" name="Google Shape;3045;p292"/>
            <p:cNvCxnSpPr/>
            <p:nvPr/>
          </p:nvCxnSpPr>
          <p:spPr>
            <a:xfrm flipH="1">
              <a:off x="8428450" y="-4875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46" name="Google Shape;3046;p292"/>
            <p:cNvCxnSpPr/>
            <p:nvPr/>
          </p:nvCxnSpPr>
          <p:spPr>
            <a:xfrm rot="10800000">
              <a:off x="5708350" y="717834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/>
          <p:nvPr/>
        </p:nvSpPr>
        <p:spPr>
          <a:xfrm>
            <a:off x="-9900" y="721025"/>
            <a:ext cx="724200" cy="442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2226600" y="3100300"/>
            <a:ext cx="5843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subTitle" idx="1"/>
          </p:nvPr>
        </p:nvSpPr>
        <p:spPr>
          <a:xfrm>
            <a:off x="2226625" y="1661325"/>
            <a:ext cx="58434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83" name="Google Shape;183;p23"/>
          <p:cNvGrpSpPr/>
          <p:nvPr/>
        </p:nvGrpSpPr>
        <p:grpSpPr>
          <a:xfrm>
            <a:off x="-9900" y="-6650"/>
            <a:ext cx="9163900" cy="5183500"/>
            <a:chOff x="-9900" y="-6650"/>
            <a:chExt cx="9163900" cy="5183500"/>
          </a:xfrm>
        </p:grpSpPr>
        <p:cxnSp>
          <p:nvCxnSpPr>
            <p:cNvPr id="184" name="Google Shape;184;p23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5" name="Google Shape;185;p23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6" name="Google Shape;186;p23"/>
            <p:cNvCxnSpPr/>
            <p:nvPr/>
          </p:nvCxnSpPr>
          <p:spPr>
            <a:xfrm>
              <a:off x="715463" y="6650"/>
              <a:ext cx="0" cy="517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7" name="Google Shape;187;p23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8" name="Google Shape;3048;p293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9" name="Google Shape;3049;p29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050" name="Google Shape;3050;p293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051" name="Google Shape;3051;p293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3052" name="Google Shape;3052;p293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3053" name="Google Shape;3053;p293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54" name="Google Shape;3054;p293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055" name="Google Shape;3055;p293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56" name="Google Shape;3056;p293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3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8" name="Google Shape;3058;p29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059" name="Google Shape;3059;p29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060" name="Google Shape;3060;p294"/>
          <p:cNvSpPr/>
          <p:nvPr/>
        </p:nvSpPr>
        <p:spPr>
          <a:xfrm flipH="1">
            <a:off x="-100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61" name="Google Shape;3061;p294"/>
          <p:cNvGrpSpPr/>
          <p:nvPr/>
        </p:nvGrpSpPr>
        <p:grpSpPr>
          <a:xfrm>
            <a:off x="-9900" y="335363"/>
            <a:ext cx="9163800" cy="4866011"/>
            <a:chOff x="-9900" y="335363"/>
            <a:chExt cx="9163800" cy="4866011"/>
          </a:xfrm>
        </p:grpSpPr>
        <p:cxnSp>
          <p:nvCxnSpPr>
            <p:cNvPr id="3062" name="Google Shape;3062;p294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63" name="Google Shape;3063;p294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64" name="Google Shape;3064;p294"/>
            <p:cNvCxnSpPr/>
            <p:nvPr/>
          </p:nvCxnSpPr>
          <p:spPr>
            <a:xfrm>
              <a:off x="501500" y="335374"/>
              <a:ext cx="0" cy="486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" name="Google Shape;3066;p295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67" name="Google Shape;3067;p295"/>
          <p:cNvSpPr/>
          <p:nvPr/>
        </p:nvSpPr>
        <p:spPr>
          <a:xfrm>
            <a:off x="-8825" y="723575"/>
            <a:ext cx="722100" cy="370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8" name="Google Shape;3068;p295"/>
          <p:cNvSpPr/>
          <p:nvPr/>
        </p:nvSpPr>
        <p:spPr>
          <a:xfrm flipH="1">
            <a:off x="8428375" y="4425675"/>
            <a:ext cx="7221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69" name="Google Shape;3069;p295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3070" name="Google Shape;3070;p295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071" name="Google Shape;3071;p295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3072" name="Google Shape;3072;p295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73" name="Google Shape;3073;p295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74" name="Google Shape;3074;p295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Google Shape;3076;p296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077" name="Google Shape;3077;p296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78" name="Google Shape;3078;p296"/>
          <p:cNvSpPr/>
          <p:nvPr/>
        </p:nvSpPr>
        <p:spPr>
          <a:xfrm flipH="1">
            <a:off x="7005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9" name="Google Shape;3079;p296"/>
          <p:cNvSpPr/>
          <p:nvPr/>
        </p:nvSpPr>
        <p:spPr>
          <a:xfrm flipH="1">
            <a:off x="-16175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80" name="Google Shape;3080;p296"/>
          <p:cNvGrpSpPr/>
          <p:nvPr/>
        </p:nvGrpSpPr>
        <p:grpSpPr>
          <a:xfrm flipH="1"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3081" name="Google Shape;3081;p296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082" name="Google Shape;3082;p296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3083" name="Google Shape;3083;p296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84" name="Google Shape;3084;p296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85" name="Google Shape;3085;p296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p297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88" name="Google Shape;3088;p297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3089" name="Google Shape;3089;p297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3090" name="Google Shape;3090;p297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91" name="Google Shape;3091;p297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092" name="Google Shape;3092;p297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93" name="Google Shape;3093;p297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94" name="Google Shape;3094;p297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Google Shape;3097;p299"/>
          <p:cNvSpPr/>
          <p:nvPr/>
        </p:nvSpPr>
        <p:spPr>
          <a:xfrm flipH="1">
            <a:off x="508275" y="4808150"/>
            <a:ext cx="86358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98" name="Google Shape;3098;p299"/>
          <p:cNvGrpSpPr/>
          <p:nvPr/>
        </p:nvGrpSpPr>
        <p:grpSpPr>
          <a:xfrm flipH="1"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3099" name="Google Shape;3099;p299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100" name="Google Shape;3100;p299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3101" name="Google Shape;3101;p299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02" name="Google Shape;3102;p299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Google Shape;3104;p300"/>
          <p:cNvSpPr/>
          <p:nvPr/>
        </p:nvSpPr>
        <p:spPr>
          <a:xfrm flipH="1">
            <a:off x="-100" y="4808150"/>
            <a:ext cx="501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05" name="Google Shape;3105;p300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3106" name="Google Shape;3106;p300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3107" name="Google Shape;3107;p300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08" name="Google Shape;3108;p300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109" name="Google Shape;3109;p300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Google Shape;3114;p302"/>
          <p:cNvSpPr/>
          <p:nvPr/>
        </p:nvSpPr>
        <p:spPr>
          <a:xfrm>
            <a:off x="8430775" y="44224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5" name="Google Shape;3115;p302"/>
          <p:cNvSpPr txBox="1">
            <a:spLocks noGrp="1"/>
          </p:cNvSpPr>
          <p:nvPr>
            <p:ph type="ctrTitle"/>
          </p:nvPr>
        </p:nvSpPr>
        <p:spPr>
          <a:xfrm>
            <a:off x="976175" y="1239025"/>
            <a:ext cx="4315500" cy="2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116" name="Google Shape;3116;p302"/>
          <p:cNvSpPr txBox="1">
            <a:spLocks noGrp="1"/>
          </p:cNvSpPr>
          <p:nvPr>
            <p:ph type="subTitle" idx="1"/>
          </p:nvPr>
        </p:nvSpPr>
        <p:spPr>
          <a:xfrm>
            <a:off x="976175" y="3428675"/>
            <a:ext cx="4315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17" name="Google Shape;3117;p302"/>
          <p:cNvSpPr>
            <a:spLocks noGrp="1"/>
          </p:cNvSpPr>
          <p:nvPr>
            <p:ph type="pic" idx="2"/>
          </p:nvPr>
        </p:nvSpPr>
        <p:spPr>
          <a:xfrm>
            <a:off x="5713175" y="726225"/>
            <a:ext cx="3429000" cy="3691500"/>
          </a:xfrm>
          <a:prstGeom prst="rect">
            <a:avLst/>
          </a:prstGeom>
          <a:noFill/>
          <a:ln>
            <a:noFill/>
          </a:ln>
        </p:spPr>
      </p:sp>
      <p:sp>
        <p:nvSpPr>
          <p:cNvPr id="3118" name="Google Shape;3118;p302"/>
          <p:cNvSpPr/>
          <p:nvPr/>
        </p:nvSpPr>
        <p:spPr>
          <a:xfrm>
            <a:off x="715525" y="-9980"/>
            <a:ext cx="4992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19" name="Google Shape;3119;p302"/>
          <p:cNvGrpSpPr/>
          <p:nvPr/>
        </p:nvGrpSpPr>
        <p:grpSpPr>
          <a:xfrm>
            <a:off x="-9900" y="-13291"/>
            <a:ext cx="9163900" cy="5163441"/>
            <a:chOff x="-9900" y="-13291"/>
            <a:chExt cx="9163900" cy="5163441"/>
          </a:xfrm>
        </p:grpSpPr>
        <p:cxnSp>
          <p:nvCxnSpPr>
            <p:cNvPr id="3120" name="Google Shape;3120;p302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21" name="Google Shape;3121;p302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22" name="Google Shape;3122;p302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23" name="Google Shape;3123;p302"/>
            <p:cNvCxnSpPr/>
            <p:nvPr/>
          </p:nvCxnSpPr>
          <p:spPr>
            <a:xfrm flipH="1">
              <a:off x="8428450" y="4425800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24" name="Google Shape;3124;p302"/>
            <p:cNvCxnSpPr/>
            <p:nvPr/>
          </p:nvCxnSpPr>
          <p:spPr>
            <a:xfrm rot="10800000">
              <a:off x="5708350" y="-13291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6" name="Google Shape;3126;p303"/>
          <p:cNvSpPr/>
          <p:nvPr/>
        </p:nvSpPr>
        <p:spPr>
          <a:xfrm>
            <a:off x="501500" y="4808150"/>
            <a:ext cx="8643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7" name="Google Shape;3127;p30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3128" name="Google Shape;3128;p303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cxnSp>
          <p:nvCxnSpPr>
            <p:cNvPr id="3129" name="Google Shape;3129;p303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130" name="Google Shape;3130;p303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3131" name="Google Shape;3131;p303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32" name="Google Shape;3132;p303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/>
          <p:nvPr/>
        </p:nvSpPr>
        <p:spPr>
          <a:xfrm>
            <a:off x="0" y="-6775"/>
            <a:ext cx="570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798388" y="2046116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subTitle" idx="1"/>
          </p:nvPr>
        </p:nvSpPr>
        <p:spPr>
          <a:xfrm>
            <a:off x="798400" y="2669261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title" idx="2"/>
          </p:nvPr>
        </p:nvSpPr>
        <p:spPr>
          <a:xfrm>
            <a:off x="798400" y="803930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subTitle" idx="3"/>
          </p:nvPr>
        </p:nvSpPr>
        <p:spPr>
          <a:xfrm>
            <a:off x="798400" y="142708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title" idx="4"/>
          </p:nvPr>
        </p:nvSpPr>
        <p:spPr>
          <a:xfrm>
            <a:off x="798388" y="3288291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subTitle" idx="5"/>
          </p:nvPr>
        </p:nvSpPr>
        <p:spPr>
          <a:xfrm>
            <a:off x="798400" y="391143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6" name="Google Shape;196;p24"/>
          <p:cNvSpPr>
            <a:spLocks noGrp="1"/>
          </p:cNvSpPr>
          <p:nvPr>
            <p:ph type="pic" idx="6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97" name="Google Shape;197;p24"/>
          <p:cNvGrpSpPr/>
          <p:nvPr/>
        </p:nvGrpSpPr>
        <p:grpSpPr>
          <a:xfrm>
            <a:off x="-9900" y="-6450"/>
            <a:ext cx="9163800" cy="5146775"/>
            <a:chOff x="-9900" y="-6450"/>
            <a:chExt cx="9163800" cy="5146775"/>
          </a:xfrm>
        </p:grpSpPr>
        <p:cxnSp>
          <p:nvCxnSpPr>
            <p:cNvPr id="198" name="Google Shape;198;p24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9" name="Google Shape;199;p24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0" name="Google Shape;200;p24"/>
            <p:cNvCxnSpPr/>
            <p:nvPr/>
          </p:nvCxnSpPr>
          <p:spPr>
            <a:xfrm>
              <a:off x="715463" y="721025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" name="Google Shape;201;p24"/>
            <p:cNvCxnSpPr/>
            <p:nvPr/>
          </p:nvCxnSpPr>
          <p:spPr>
            <a:xfrm rot="10800000">
              <a:off x="5708350" y="-6450"/>
              <a:ext cx="0" cy="442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4" name="Google Shape;3134;p304"/>
          <p:cNvSpPr/>
          <p:nvPr/>
        </p:nvSpPr>
        <p:spPr>
          <a:xfrm>
            <a:off x="8635800" y="335375"/>
            <a:ext cx="518100" cy="44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5" name="Google Shape;3135;p30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136" name="Google Shape;3136;p304"/>
          <p:cNvSpPr txBox="1">
            <a:spLocks noGrp="1"/>
          </p:cNvSpPr>
          <p:nvPr>
            <p:ph type="title" idx="2"/>
          </p:nvPr>
        </p:nvSpPr>
        <p:spPr>
          <a:xfrm>
            <a:off x="71916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37" name="Google Shape;3137;p304"/>
          <p:cNvSpPr txBox="1">
            <a:spLocks noGrp="1"/>
          </p:cNvSpPr>
          <p:nvPr>
            <p:ph type="title" idx="3"/>
          </p:nvPr>
        </p:nvSpPr>
        <p:spPr>
          <a:xfrm>
            <a:off x="71916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38" name="Google Shape;3138;p304"/>
          <p:cNvSpPr txBox="1">
            <a:spLocks noGrp="1"/>
          </p:cNvSpPr>
          <p:nvPr>
            <p:ph type="title" idx="4"/>
          </p:nvPr>
        </p:nvSpPr>
        <p:spPr>
          <a:xfrm>
            <a:off x="3418440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39" name="Google Shape;3139;p304"/>
          <p:cNvSpPr txBox="1">
            <a:spLocks noGrp="1"/>
          </p:cNvSpPr>
          <p:nvPr>
            <p:ph type="title" idx="5"/>
          </p:nvPr>
        </p:nvSpPr>
        <p:spPr>
          <a:xfrm>
            <a:off x="3418440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40" name="Google Shape;3140;p304"/>
          <p:cNvSpPr txBox="1">
            <a:spLocks noGrp="1"/>
          </p:cNvSpPr>
          <p:nvPr>
            <p:ph type="title" idx="6"/>
          </p:nvPr>
        </p:nvSpPr>
        <p:spPr>
          <a:xfrm>
            <a:off x="611771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41" name="Google Shape;3141;p304"/>
          <p:cNvSpPr txBox="1">
            <a:spLocks noGrp="1"/>
          </p:cNvSpPr>
          <p:nvPr>
            <p:ph type="title" idx="7"/>
          </p:nvPr>
        </p:nvSpPr>
        <p:spPr>
          <a:xfrm>
            <a:off x="611771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42" name="Google Shape;3142;p304"/>
          <p:cNvSpPr txBox="1">
            <a:spLocks noGrp="1"/>
          </p:cNvSpPr>
          <p:nvPr>
            <p:ph type="subTitle" idx="1"/>
          </p:nvPr>
        </p:nvSpPr>
        <p:spPr>
          <a:xfrm>
            <a:off x="72000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43" name="Google Shape;3143;p304"/>
          <p:cNvSpPr txBox="1">
            <a:spLocks noGrp="1"/>
          </p:cNvSpPr>
          <p:nvPr>
            <p:ph type="subTitle" idx="8"/>
          </p:nvPr>
        </p:nvSpPr>
        <p:spPr>
          <a:xfrm>
            <a:off x="3419275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44" name="Google Shape;3144;p304"/>
          <p:cNvSpPr txBox="1">
            <a:spLocks noGrp="1"/>
          </p:cNvSpPr>
          <p:nvPr>
            <p:ph type="subTitle" idx="9"/>
          </p:nvPr>
        </p:nvSpPr>
        <p:spPr>
          <a:xfrm>
            <a:off x="611855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45" name="Google Shape;3145;p304"/>
          <p:cNvSpPr txBox="1">
            <a:spLocks noGrp="1"/>
          </p:cNvSpPr>
          <p:nvPr>
            <p:ph type="subTitle" idx="13"/>
          </p:nvPr>
        </p:nvSpPr>
        <p:spPr>
          <a:xfrm>
            <a:off x="72000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46" name="Google Shape;3146;p304"/>
          <p:cNvSpPr txBox="1">
            <a:spLocks noGrp="1"/>
          </p:cNvSpPr>
          <p:nvPr>
            <p:ph type="subTitle" idx="14"/>
          </p:nvPr>
        </p:nvSpPr>
        <p:spPr>
          <a:xfrm>
            <a:off x="3419275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47" name="Google Shape;3147;p304"/>
          <p:cNvSpPr txBox="1">
            <a:spLocks noGrp="1"/>
          </p:cNvSpPr>
          <p:nvPr>
            <p:ph type="subTitle" idx="15"/>
          </p:nvPr>
        </p:nvSpPr>
        <p:spPr>
          <a:xfrm>
            <a:off x="611855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148" name="Google Shape;3148;p304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3149" name="Google Shape;3149;p304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3150" name="Google Shape;3150;p304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51" name="Google Shape;3151;p304"/>
              <p:cNvCxnSpPr/>
              <p:nvPr/>
            </p:nvCxnSpPr>
            <p:spPr>
              <a:xfrm>
                <a:off x="86358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152" name="Google Shape;3152;p304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3153" name="Google Shape;3153;p304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54" name="Google Shape;3154;p304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6" name="Google Shape;3156;p305"/>
          <p:cNvSpPr/>
          <p:nvPr/>
        </p:nvSpPr>
        <p:spPr>
          <a:xfrm>
            <a:off x="-25250" y="4422475"/>
            <a:ext cx="348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7" name="Google Shape;3157;p305"/>
          <p:cNvSpPr>
            <a:spLocks noGrp="1"/>
          </p:cNvSpPr>
          <p:nvPr>
            <p:ph type="pic" idx="2"/>
          </p:nvPr>
        </p:nvSpPr>
        <p:spPr>
          <a:xfrm>
            <a:off x="0" y="726125"/>
            <a:ext cx="3463200" cy="3689400"/>
          </a:xfrm>
          <a:prstGeom prst="rect">
            <a:avLst/>
          </a:prstGeom>
          <a:noFill/>
          <a:ln>
            <a:noFill/>
          </a:ln>
        </p:spPr>
      </p:sp>
      <p:sp>
        <p:nvSpPr>
          <p:cNvPr id="3158" name="Google Shape;3158;p305"/>
          <p:cNvSpPr txBox="1">
            <a:spLocks noGrp="1"/>
          </p:cNvSpPr>
          <p:nvPr>
            <p:ph type="title"/>
          </p:nvPr>
        </p:nvSpPr>
        <p:spPr>
          <a:xfrm>
            <a:off x="3754975" y="1365900"/>
            <a:ext cx="453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159" name="Google Shape;3159;p305"/>
          <p:cNvSpPr txBox="1">
            <a:spLocks noGrp="1"/>
          </p:cNvSpPr>
          <p:nvPr>
            <p:ph type="subTitle" idx="1"/>
          </p:nvPr>
        </p:nvSpPr>
        <p:spPr>
          <a:xfrm>
            <a:off x="3754975" y="2081825"/>
            <a:ext cx="4530300" cy="18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160" name="Google Shape;3160;p305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1" name="Google Shape;3161;p305"/>
          <p:cNvGrpSpPr/>
          <p:nvPr/>
        </p:nvGrpSpPr>
        <p:grpSpPr>
          <a:xfrm>
            <a:off x="-25250" y="-6650"/>
            <a:ext cx="9179400" cy="5156800"/>
            <a:chOff x="-25250" y="-6650"/>
            <a:chExt cx="9179400" cy="5156800"/>
          </a:xfrm>
        </p:grpSpPr>
        <p:cxnSp>
          <p:nvCxnSpPr>
            <p:cNvPr id="3162" name="Google Shape;3162;p305"/>
            <p:cNvCxnSpPr/>
            <p:nvPr/>
          </p:nvCxnSpPr>
          <p:spPr>
            <a:xfrm>
              <a:off x="34687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63" name="Google Shape;3163;p305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64" name="Google Shape;3164;p305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65" name="Google Shape;3165;p305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" name="Google Shape;3167;p306"/>
          <p:cNvSpPr/>
          <p:nvPr/>
        </p:nvSpPr>
        <p:spPr>
          <a:xfrm>
            <a:off x="5708350" y="44256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8" name="Google Shape;3168;p306"/>
          <p:cNvSpPr/>
          <p:nvPr/>
        </p:nvSpPr>
        <p:spPr>
          <a:xfrm>
            <a:off x="0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9" name="Google Shape;3169;p306"/>
          <p:cNvSpPr>
            <a:spLocks noGrp="1"/>
          </p:cNvSpPr>
          <p:nvPr>
            <p:ph type="pic" idx="2"/>
          </p:nvPr>
        </p:nvSpPr>
        <p:spPr>
          <a:xfrm>
            <a:off x="5715000" y="727725"/>
            <a:ext cx="34389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3170" name="Google Shape;3170;p306"/>
          <p:cNvSpPr txBox="1">
            <a:spLocks noGrp="1"/>
          </p:cNvSpPr>
          <p:nvPr>
            <p:ph type="title"/>
          </p:nvPr>
        </p:nvSpPr>
        <p:spPr>
          <a:xfrm>
            <a:off x="1018025" y="2239975"/>
            <a:ext cx="32607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71" name="Google Shape;3171;p306"/>
          <p:cNvSpPr txBox="1">
            <a:spLocks noGrp="1"/>
          </p:cNvSpPr>
          <p:nvPr>
            <p:ph type="title" idx="3"/>
          </p:nvPr>
        </p:nvSpPr>
        <p:spPr>
          <a:xfrm>
            <a:off x="1018025" y="1321975"/>
            <a:ext cx="1641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3172" name="Google Shape;3172;p306"/>
          <p:cNvGrpSpPr/>
          <p:nvPr/>
        </p:nvGrpSpPr>
        <p:grpSpPr>
          <a:xfrm>
            <a:off x="-9900" y="6650"/>
            <a:ext cx="9163800" cy="5147036"/>
            <a:chOff x="-9900" y="6650"/>
            <a:chExt cx="9163800" cy="5147036"/>
          </a:xfrm>
        </p:grpSpPr>
        <p:cxnSp>
          <p:nvCxnSpPr>
            <p:cNvPr id="3173" name="Google Shape;3173;p306"/>
            <p:cNvCxnSpPr/>
            <p:nvPr/>
          </p:nvCxnSpPr>
          <p:spPr>
            <a:xfrm rot="10800000">
              <a:off x="5708350" y="714586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74" name="Google Shape;3174;p306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75" name="Google Shape;3175;p306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76" name="Google Shape;3176;p306"/>
            <p:cNvCxnSpPr/>
            <p:nvPr/>
          </p:nvCxnSpPr>
          <p:spPr>
            <a:xfrm>
              <a:off x="715463" y="6650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" name="Google Shape;3178;p307"/>
          <p:cNvSpPr/>
          <p:nvPr/>
        </p:nvSpPr>
        <p:spPr>
          <a:xfrm>
            <a:off x="-99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9" name="Google Shape;3179;p307"/>
          <p:cNvSpPr txBox="1">
            <a:spLocks noGrp="1"/>
          </p:cNvSpPr>
          <p:nvPr>
            <p:ph type="title"/>
          </p:nvPr>
        </p:nvSpPr>
        <p:spPr>
          <a:xfrm>
            <a:off x="722376" y="4480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180" name="Google Shape;3180;p307"/>
          <p:cNvSpPr txBox="1">
            <a:spLocks noGrp="1"/>
          </p:cNvSpPr>
          <p:nvPr>
            <p:ph type="subTitle" idx="1"/>
          </p:nvPr>
        </p:nvSpPr>
        <p:spPr>
          <a:xfrm>
            <a:off x="4101523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81" name="Google Shape;3181;p307"/>
          <p:cNvSpPr txBox="1">
            <a:spLocks noGrp="1"/>
          </p:cNvSpPr>
          <p:nvPr>
            <p:ph type="subTitle" idx="2"/>
          </p:nvPr>
        </p:nvSpPr>
        <p:spPr>
          <a:xfrm>
            <a:off x="722375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82" name="Google Shape;3182;p307"/>
          <p:cNvSpPr txBox="1">
            <a:spLocks noGrp="1"/>
          </p:cNvSpPr>
          <p:nvPr>
            <p:ph type="subTitle" idx="3"/>
          </p:nvPr>
        </p:nvSpPr>
        <p:spPr>
          <a:xfrm>
            <a:off x="722375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83" name="Google Shape;3183;p307"/>
          <p:cNvSpPr txBox="1">
            <a:spLocks noGrp="1"/>
          </p:cNvSpPr>
          <p:nvPr>
            <p:ph type="subTitle" idx="4"/>
          </p:nvPr>
        </p:nvSpPr>
        <p:spPr>
          <a:xfrm>
            <a:off x="4101523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184" name="Google Shape;3184;p307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3185" name="Google Shape;3185;p307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3186" name="Google Shape;3186;p307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87" name="Google Shape;3187;p307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188" name="Google Shape;3188;p307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" name="Google Shape;3190;p308"/>
          <p:cNvSpPr/>
          <p:nvPr/>
        </p:nvSpPr>
        <p:spPr>
          <a:xfrm>
            <a:off x="-9900" y="4808150"/>
            <a:ext cx="8645700" cy="3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30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192" name="Google Shape;3192;p308"/>
          <p:cNvSpPr txBox="1">
            <a:spLocks noGrp="1"/>
          </p:cNvSpPr>
          <p:nvPr>
            <p:ph type="subTitle" idx="1"/>
          </p:nvPr>
        </p:nvSpPr>
        <p:spPr>
          <a:xfrm>
            <a:off x="713225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93" name="Google Shape;3193;p308"/>
          <p:cNvSpPr txBox="1">
            <a:spLocks noGrp="1"/>
          </p:cNvSpPr>
          <p:nvPr>
            <p:ph type="subTitle" idx="2"/>
          </p:nvPr>
        </p:nvSpPr>
        <p:spPr>
          <a:xfrm>
            <a:off x="3378910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94" name="Google Shape;3194;p308"/>
          <p:cNvSpPr txBox="1">
            <a:spLocks noGrp="1"/>
          </p:cNvSpPr>
          <p:nvPr>
            <p:ph type="subTitle" idx="3"/>
          </p:nvPr>
        </p:nvSpPr>
        <p:spPr>
          <a:xfrm>
            <a:off x="6044602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95" name="Google Shape;3195;p308"/>
          <p:cNvSpPr txBox="1">
            <a:spLocks noGrp="1"/>
          </p:cNvSpPr>
          <p:nvPr>
            <p:ph type="subTitle" idx="4"/>
          </p:nvPr>
        </p:nvSpPr>
        <p:spPr>
          <a:xfrm>
            <a:off x="71322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96" name="Google Shape;3196;p308"/>
          <p:cNvSpPr txBox="1">
            <a:spLocks noGrp="1"/>
          </p:cNvSpPr>
          <p:nvPr>
            <p:ph type="subTitle" idx="5"/>
          </p:nvPr>
        </p:nvSpPr>
        <p:spPr>
          <a:xfrm>
            <a:off x="337891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97" name="Google Shape;3197;p308"/>
          <p:cNvSpPr txBox="1">
            <a:spLocks noGrp="1"/>
          </p:cNvSpPr>
          <p:nvPr>
            <p:ph type="subTitle" idx="6"/>
          </p:nvPr>
        </p:nvSpPr>
        <p:spPr>
          <a:xfrm>
            <a:off x="6044606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198" name="Google Shape;3198;p308"/>
          <p:cNvGrpSpPr/>
          <p:nvPr/>
        </p:nvGrpSpPr>
        <p:grpSpPr>
          <a:xfrm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3199" name="Google Shape;3199;p308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200" name="Google Shape;3200;p308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3201" name="Google Shape;3201;p308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02" name="Google Shape;3202;p308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" name="Google Shape;3204;p309"/>
          <p:cNvSpPr/>
          <p:nvPr/>
        </p:nvSpPr>
        <p:spPr>
          <a:xfrm>
            <a:off x="501500" y="-6700"/>
            <a:ext cx="8652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30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206" name="Google Shape;3206;p309"/>
          <p:cNvSpPr txBox="1">
            <a:spLocks noGrp="1"/>
          </p:cNvSpPr>
          <p:nvPr>
            <p:ph type="subTitle" idx="1"/>
          </p:nvPr>
        </p:nvSpPr>
        <p:spPr>
          <a:xfrm>
            <a:off x="719824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07" name="Google Shape;3207;p309"/>
          <p:cNvSpPr txBox="1">
            <a:spLocks noGrp="1"/>
          </p:cNvSpPr>
          <p:nvPr>
            <p:ph type="subTitle" idx="2"/>
          </p:nvPr>
        </p:nvSpPr>
        <p:spPr>
          <a:xfrm>
            <a:off x="4546376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08" name="Google Shape;3208;p309"/>
          <p:cNvSpPr txBox="1">
            <a:spLocks noGrp="1"/>
          </p:cNvSpPr>
          <p:nvPr>
            <p:ph type="subTitle" idx="3"/>
          </p:nvPr>
        </p:nvSpPr>
        <p:spPr>
          <a:xfrm>
            <a:off x="719824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09" name="Google Shape;3209;p309"/>
          <p:cNvSpPr txBox="1">
            <a:spLocks noGrp="1"/>
          </p:cNvSpPr>
          <p:nvPr>
            <p:ph type="subTitle" idx="4"/>
          </p:nvPr>
        </p:nvSpPr>
        <p:spPr>
          <a:xfrm>
            <a:off x="4546376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10" name="Google Shape;3210;p309"/>
          <p:cNvSpPr txBox="1">
            <a:spLocks noGrp="1"/>
          </p:cNvSpPr>
          <p:nvPr>
            <p:ph type="subTitle" idx="5"/>
          </p:nvPr>
        </p:nvSpPr>
        <p:spPr>
          <a:xfrm>
            <a:off x="719824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11" name="Google Shape;3211;p309"/>
          <p:cNvSpPr txBox="1">
            <a:spLocks noGrp="1"/>
          </p:cNvSpPr>
          <p:nvPr>
            <p:ph type="subTitle" idx="6"/>
          </p:nvPr>
        </p:nvSpPr>
        <p:spPr>
          <a:xfrm>
            <a:off x="719824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12" name="Google Shape;3212;p309"/>
          <p:cNvSpPr txBox="1">
            <a:spLocks noGrp="1"/>
          </p:cNvSpPr>
          <p:nvPr>
            <p:ph type="subTitle" idx="7"/>
          </p:nvPr>
        </p:nvSpPr>
        <p:spPr>
          <a:xfrm>
            <a:off x="4546349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13" name="Google Shape;3213;p309"/>
          <p:cNvSpPr txBox="1">
            <a:spLocks noGrp="1"/>
          </p:cNvSpPr>
          <p:nvPr>
            <p:ph type="subTitle" idx="8"/>
          </p:nvPr>
        </p:nvSpPr>
        <p:spPr>
          <a:xfrm>
            <a:off x="4546349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214" name="Google Shape;3214;p309"/>
          <p:cNvGrpSpPr/>
          <p:nvPr/>
        </p:nvGrpSpPr>
        <p:grpSpPr>
          <a:xfrm>
            <a:off x="-9900" y="5"/>
            <a:ext cx="9163950" cy="5143500"/>
            <a:chOff x="-9900" y="5"/>
            <a:chExt cx="9163950" cy="5143500"/>
          </a:xfrm>
        </p:grpSpPr>
        <p:cxnSp>
          <p:nvCxnSpPr>
            <p:cNvPr id="3215" name="Google Shape;3215;p309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216" name="Google Shape;3216;p309"/>
            <p:cNvGrpSpPr/>
            <p:nvPr/>
          </p:nvGrpSpPr>
          <p:grpSpPr>
            <a:xfrm>
              <a:off x="-9900" y="335363"/>
              <a:ext cx="9163950" cy="4472787"/>
              <a:chOff x="-9900" y="335363"/>
              <a:chExt cx="9163950" cy="4472787"/>
            </a:xfrm>
          </p:grpSpPr>
          <p:cxnSp>
            <p:nvCxnSpPr>
              <p:cNvPr id="3217" name="Google Shape;3217;p309"/>
              <p:cNvCxnSpPr/>
              <p:nvPr/>
            </p:nvCxnSpPr>
            <p:spPr>
              <a:xfrm>
                <a:off x="505050" y="4808150"/>
                <a:ext cx="8649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18" name="Google Shape;3218;p309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" name="Google Shape;3220;p310"/>
          <p:cNvSpPr/>
          <p:nvPr/>
        </p:nvSpPr>
        <p:spPr>
          <a:xfrm>
            <a:off x="8635800" y="0"/>
            <a:ext cx="5181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31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222" name="Google Shape;3222;p310"/>
          <p:cNvSpPr txBox="1">
            <a:spLocks noGrp="1"/>
          </p:cNvSpPr>
          <p:nvPr>
            <p:ph type="subTitle" idx="1"/>
          </p:nvPr>
        </p:nvSpPr>
        <p:spPr>
          <a:xfrm>
            <a:off x="720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23" name="Google Shape;3223;p310"/>
          <p:cNvSpPr txBox="1">
            <a:spLocks noGrp="1"/>
          </p:cNvSpPr>
          <p:nvPr>
            <p:ph type="subTitle" idx="2"/>
          </p:nvPr>
        </p:nvSpPr>
        <p:spPr>
          <a:xfrm>
            <a:off x="3579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24" name="Google Shape;3224;p310"/>
          <p:cNvSpPr txBox="1">
            <a:spLocks noGrp="1"/>
          </p:cNvSpPr>
          <p:nvPr>
            <p:ph type="subTitle" idx="3"/>
          </p:nvPr>
        </p:nvSpPr>
        <p:spPr>
          <a:xfrm>
            <a:off x="720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25" name="Google Shape;3225;p310"/>
          <p:cNvSpPr txBox="1">
            <a:spLocks noGrp="1"/>
          </p:cNvSpPr>
          <p:nvPr>
            <p:ph type="subTitle" idx="4"/>
          </p:nvPr>
        </p:nvSpPr>
        <p:spPr>
          <a:xfrm>
            <a:off x="3579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26" name="Google Shape;3226;p310"/>
          <p:cNvSpPr txBox="1">
            <a:spLocks noGrp="1"/>
          </p:cNvSpPr>
          <p:nvPr>
            <p:ph type="subTitle" idx="5"/>
          </p:nvPr>
        </p:nvSpPr>
        <p:spPr>
          <a:xfrm>
            <a:off x="6438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27" name="Google Shape;3227;p310"/>
          <p:cNvSpPr txBox="1">
            <a:spLocks noGrp="1"/>
          </p:cNvSpPr>
          <p:nvPr>
            <p:ph type="subTitle" idx="6"/>
          </p:nvPr>
        </p:nvSpPr>
        <p:spPr>
          <a:xfrm>
            <a:off x="6438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28" name="Google Shape;3228;p310"/>
          <p:cNvSpPr txBox="1">
            <a:spLocks noGrp="1"/>
          </p:cNvSpPr>
          <p:nvPr>
            <p:ph type="subTitle" idx="7"/>
          </p:nvPr>
        </p:nvSpPr>
        <p:spPr>
          <a:xfrm>
            <a:off x="720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29" name="Google Shape;3229;p310"/>
          <p:cNvSpPr txBox="1">
            <a:spLocks noGrp="1"/>
          </p:cNvSpPr>
          <p:nvPr>
            <p:ph type="subTitle" idx="8"/>
          </p:nvPr>
        </p:nvSpPr>
        <p:spPr>
          <a:xfrm>
            <a:off x="3579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30" name="Google Shape;3230;p310"/>
          <p:cNvSpPr txBox="1">
            <a:spLocks noGrp="1"/>
          </p:cNvSpPr>
          <p:nvPr>
            <p:ph type="subTitle" idx="9"/>
          </p:nvPr>
        </p:nvSpPr>
        <p:spPr>
          <a:xfrm>
            <a:off x="64398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31" name="Google Shape;3231;p310"/>
          <p:cNvSpPr txBox="1">
            <a:spLocks noGrp="1"/>
          </p:cNvSpPr>
          <p:nvPr>
            <p:ph type="subTitle" idx="13"/>
          </p:nvPr>
        </p:nvSpPr>
        <p:spPr>
          <a:xfrm>
            <a:off x="720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32" name="Google Shape;3232;p310"/>
          <p:cNvSpPr txBox="1">
            <a:spLocks noGrp="1"/>
          </p:cNvSpPr>
          <p:nvPr>
            <p:ph type="subTitle" idx="14"/>
          </p:nvPr>
        </p:nvSpPr>
        <p:spPr>
          <a:xfrm>
            <a:off x="3579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33" name="Google Shape;3233;p310"/>
          <p:cNvSpPr txBox="1">
            <a:spLocks noGrp="1"/>
          </p:cNvSpPr>
          <p:nvPr>
            <p:ph type="subTitle" idx="15"/>
          </p:nvPr>
        </p:nvSpPr>
        <p:spPr>
          <a:xfrm>
            <a:off x="64398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234" name="Google Shape;3234;p310"/>
          <p:cNvGrpSpPr/>
          <p:nvPr/>
        </p:nvGrpSpPr>
        <p:grpSpPr>
          <a:xfrm>
            <a:off x="-9900" y="-6641"/>
            <a:ext cx="9163800" cy="5176800"/>
            <a:chOff x="-9900" y="-6641"/>
            <a:chExt cx="9163800" cy="5176800"/>
          </a:xfrm>
        </p:grpSpPr>
        <p:grpSp>
          <p:nvGrpSpPr>
            <p:cNvPr id="3235" name="Google Shape;3235;p310"/>
            <p:cNvGrpSpPr/>
            <p:nvPr/>
          </p:nvGrpSpPr>
          <p:grpSpPr>
            <a:xfrm flipH="1">
              <a:off x="501500" y="-6641"/>
              <a:ext cx="8134300" cy="5176800"/>
              <a:chOff x="501500" y="-6641"/>
              <a:chExt cx="8134300" cy="5176800"/>
            </a:xfrm>
          </p:grpSpPr>
          <p:cxnSp>
            <p:nvCxnSpPr>
              <p:cNvPr id="3236" name="Google Shape;3236;p310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37" name="Google Shape;3237;p310"/>
              <p:cNvCxnSpPr/>
              <p:nvPr/>
            </p:nvCxnSpPr>
            <p:spPr>
              <a:xfrm>
                <a:off x="8635800" y="-6641"/>
                <a:ext cx="0" cy="517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238" name="Google Shape;3238;p310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0" name="Google Shape;3240;p311"/>
          <p:cNvSpPr/>
          <p:nvPr/>
        </p:nvSpPr>
        <p:spPr>
          <a:xfrm>
            <a:off x="-9900" y="721025"/>
            <a:ext cx="724200" cy="442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1" name="Google Shape;3241;p311"/>
          <p:cNvSpPr txBox="1">
            <a:spLocks noGrp="1"/>
          </p:cNvSpPr>
          <p:nvPr>
            <p:ph type="title"/>
          </p:nvPr>
        </p:nvSpPr>
        <p:spPr>
          <a:xfrm>
            <a:off x="2226600" y="3100300"/>
            <a:ext cx="5843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242" name="Google Shape;3242;p311"/>
          <p:cNvSpPr txBox="1">
            <a:spLocks noGrp="1"/>
          </p:cNvSpPr>
          <p:nvPr>
            <p:ph type="subTitle" idx="1"/>
          </p:nvPr>
        </p:nvSpPr>
        <p:spPr>
          <a:xfrm>
            <a:off x="2226625" y="1661325"/>
            <a:ext cx="58434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243" name="Google Shape;3243;p311"/>
          <p:cNvGrpSpPr/>
          <p:nvPr/>
        </p:nvGrpSpPr>
        <p:grpSpPr>
          <a:xfrm>
            <a:off x="-9900" y="-6650"/>
            <a:ext cx="9163900" cy="5183500"/>
            <a:chOff x="-9900" y="-6650"/>
            <a:chExt cx="9163900" cy="5183500"/>
          </a:xfrm>
        </p:grpSpPr>
        <p:cxnSp>
          <p:nvCxnSpPr>
            <p:cNvPr id="3244" name="Google Shape;3244;p311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45" name="Google Shape;3245;p311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46" name="Google Shape;3246;p311"/>
            <p:cNvCxnSpPr/>
            <p:nvPr/>
          </p:nvCxnSpPr>
          <p:spPr>
            <a:xfrm>
              <a:off x="715463" y="6650"/>
              <a:ext cx="0" cy="517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47" name="Google Shape;3247;p311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3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Google Shape;3249;p312"/>
          <p:cNvSpPr/>
          <p:nvPr/>
        </p:nvSpPr>
        <p:spPr>
          <a:xfrm>
            <a:off x="0" y="-6775"/>
            <a:ext cx="570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0" name="Google Shape;3250;p312"/>
          <p:cNvSpPr txBox="1">
            <a:spLocks noGrp="1"/>
          </p:cNvSpPr>
          <p:nvPr>
            <p:ph type="title"/>
          </p:nvPr>
        </p:nvSpPr>
        <p:spPr>
          <a:xfrm>
            <a:off x="798388" y="2046116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51" name="Google Shape;3251;p312"/>
          <p:cNvSpPr txBox="1">
            <a:spLocks noGrp="1"/>
          </p:cNvSpPr>
          <p:nvPr>
            <p:ph type="subTitle" idx="1"/>
          </p:nvPr>
        </p:nvSpPr>
        <p:spPr>
          <a:xfrm>
            <a:off x="798400" y="2669261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252" name="Google Shape;3252;p312"/>
          <p:cNvSpPr txBox="1">
            <a:spLocks noGrp="1"/>
          </p:cNvSpPr>
          <p:nvPr>
            <p:ph type="title" idx="2"/>
          </p:nvPr>
        </p:nvSpPr>
        <p:spPr>
          <a:xfrm>
            <a:off x="798400" y="803930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53" name="Google Shape;3253;p312"/>
          <p:cNvSpPr txBox="1">
            <a:spLocks noGrp="1"/>
          </p:cNvSpPr>
          <p:nvPr>
            <p:ph type="subTitle" idx="3"/>
          </p:nvPr>
        </p:nvSpPr>
        <p:spPr>
          <a:xfrm>
            <a:off x="798400" y="142708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254" name="Google Shape;3254;p312"/>
          <p:cNvSpPr txBox="1">
            <a:spLocks noGrp="1"/>
          </p:cNvSpPr>
          <p:nvPr>
            <p:ph type="title" idx="4"/>
          </p:nvPr>
        </p:nvSpPr>
        <p:spPr>
          <a:xfrm>
            <a:off x="798388" y="3288291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55" name="Google Shape;3255;p312"/>
          <p:cNvSpPr txBox="1">
            <a:spLocks noGrp="1"/>
          </p:cNvSpPr>
          <p:nvPr>
            <p:ph type="subTitle" idx="5"/>
          </p:nvPr>
        </p:nvSpPr>
        <p:spPr>
          <a:xfrm>
            <a:off x="798400" y="391143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256" name="Google Shape;3256;p312"/>
          <p:cNvSpPr>
            <a:spLocks noGrp="1"/>
          </p:cNvSpPr>
          <p:nvPr>
            <p:ph type="pic" idx="6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257" name="Google Shape;3257;p312"/>
          <p:cNvGrpSpPr/>
          <p:nvPr/>
        </p:nvGrpSpPr>
        <p:grpSpPr>
          <a:xfrm>
            <a:off x="-9900" y="-6450"/>
            <a:ext cx="9163800" cy="5146775"/>
            <a:chOff x="-9900" y="-6450"/>
            <a:chExt cx="9163800" cy="5146775"/>
          </a:xfrm>
        </p:grpSpPr>
        <p:cxnSp>
          <p:nvCxnSpPr>
            <p:cNvPr id="3258" name="Google Shape;3258;p312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59" name="Google Shape;3259;p312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60" name="Google Shape;3260;p312"/>
            <p:cNvCxnSpPr/>
            <p:nvPr/>
          </p:nvCxnSpPr>
          <p:spPr>
            <a:xfrm>
              <a:off x="715463" y="721025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61" name="Google Shape;3261;p312"/>
            <p:cNvCxnSpPr/>
            <p:nvPr/>
          </p:nvCxnSpPr>
          <p:spPr>
            <a:xfrm rot="10800000">
              <a:off x="5708350" y="-6450"/>
              <a:ext cx="0" cy="442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3" name="Google Shape;3263;p313"/>
          <p:cNvSpPr/>
          <p:nvPr/>
        </p:nvSpPr>
        <p:spPr>
          <a:xfrm>
            <a:off x="-88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4" name="Google Shape;3264;p313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5" name="Google Shape;3265;p313"/>
          <p:cNvSpPr txBox="1">
            <a:spLocks noGrp="1"/>
          </p:cNvSpPr>
          <p:nvPr>
            <p:ph type="title" hasCustomPrompt="1"/>
          </p:nvPr>
        </p:nvSpPr>
        <p:spPr>
          <a:xfrm>
            <a:off x="992050" y="1865125"/>
            <a:ext cx="60393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266" name="Google Shape;3266;p313"/>
          <p:cNvSpPr txBox="1">
            <a:spLocks noGrp="1"/>
          </p:cNvSpPr>
          <p:nvPr>
            <p:ph type="subTitle" idx="1"/>
          </p:nvPr>
        </p:nvSpPr>
        <p:spPr>
          <a:xfrm>
            <a:off x="992050" y="2878075"/>
            <a:ext cx="6039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267" name="Google Shape;3267;p313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3268" name="Google Shape;3268;p313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269" name="Google Shape;3269;p313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3270" name="Google Shape;3270;p313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71" name="Google Shape;3271;p313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72" name="Google Shape;3272;p313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/>
          <p:nvPr/>
        </p:nvSpPr>
        <p:spPr>
          <a:xfrm>
            <a:off x="-88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5"/>
          <p:cNvSpPr txBox="1">
            <a:spLocks noGrp="1"/>
          </p:cNvSpPr>
          <p:nvPr>
            <p:ph type="title" hasCustomPrompt="1"/>
          </p:nvPr>
        </p:nvSpPr>
        <p:spPr>
          <a:xfrm>
            <a:off x="992050" y="1865125"/>
            <a:ext cx="60393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06" name="Google Shape;206;p25"/>
          <p:cNvSpPr txBox="1">
            <a:spLocks noGrp="1"/>
          </p:cNvSpPr>
          <p:nvPr>
            <p:ph type="subTitle" idx="1"/>
          </p:nvPr>
        </p:nvSpPr>
        <p:spPr>
          <a:xfrm>
            <a:off x="992050" y="2878075"/>
            <a:ext cx="6039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07" name="Google Shape;207;p25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208" name="Google Shape;208;p25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09" name="Google Shape;209;p25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210" name="Google Shape;210;p25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1" name="Google Shape;211;p25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2" name="Google Shape;212;p25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Google Shape;3274;p314"/>
          <p:cNvSpPr/>
          <p:nvPr/>
        </p:nvSpPr>
        <p:spPr>
          <a:xfrm flipH="1">
            <a:off x="8635600" y="4808150"/>
            <a:ext cx="5184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5" name="Google Shape;3275;p3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3276" name="Google Shape;3276;p314"/>
          <p:cNvGrpSpPr/>
          <p:nvPr/>
        </p:nvGrpSpPr>
        <p:grpSpPr>
          <a:xfrm>
            <a:off x="-9900" y="5"/>
            <a:ext cx="9163900" cy="5143500"/>
            <a:chOff x="-9900" y="5"/>
            <a:chExt cx="9163900" cy="5143500"/>
          </a:xfrm>
        </p:grpSpPr>
        <p:cxnSp>
          <p:nvCxnSpPr>
            <p:cNvPr id="3277" name="Google Shape;3277;p314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278" name="Google Shape;3278;p314"/>
            <p:cNvGrpSpPr/>
            <p:nvPr/>
          </p:nvGrpSpPr>
          <p:grpSpPr>
            <a:xfrm>
              <a:off x="-9900" y="335363"/>
              <a:ext cx="9163900" cy="4474762"/>
              <a:chOff x="-9900" y="335363"/>
              <a:chExt cx="9163900" cy="4474762"/>
            </a:xfrm>
          </p:grpSpPr>
          <p:cxnSp>
            <p:nvCxnSpPr>
              <p:cNvPr id="3279" name="Google Shape;3279;p314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80" name="Google Shape;3280;p314"/>
              <p:cNvCxnSpPr/>
              <p:nvPr/>
            </p:nvCxnSpPr>
            <p:spPr>
              <a:xfrm rot="10800000" flipH="1">
                <a:off x="508000" y="4808025"/>
                <a:ext cx="86460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cxnSp>
        <p:nvCxnSpPr>
          <p:cNvPr id="3281" name="Google Shape;3281;p314"/>
          <p:cNvCxnSpPr/>
          <p:nvPr/>
        </p:nvCxnSpPr>
        <p:spPr>
          <a:xfrm>
            <a:off x="8635800" y="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3" name="Google Shape;3283;p315"/>
          <p:cNvSpPr/>
          <p:nvPr/>
        </p:nvSpPr>
        <p:spPr>
          <a:xfrm>
            <a:off x="-24600" y="-6775"/>
            <a:ext cx="738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4" name="Google Shape;3284;p315"/>
          <p:cNvSpPr txBox="1">
            <a:spLocks noGrp="1"/>
          </p:cNvSpPr>
          <p:nvPr>
            <p:ph type="title"/>
          </p:nvPr>
        </p:nvSpPr>
        <p:spPr>
          <a:xfrm>
            <a:off x="823292" y="996700"/>
            <a:ext cx="24021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285" name="Google Shape;3285;p315"/>
          <p:cNvSpPr txBox="1">
            <a:spLocks noGrp="1"/>
          </p:cNvSpPr>
          <p:nvPr>
            <p:ph type="subTitle" idx="1"/>
          </p:nvPr>
        </p:nvSpPr>
        <p:spPr>
          <a:xfrm>
            <a:off x="823300" y="2180350"/>
            <a:ext cx="4362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86" name="Google Shape;3286;p315"/>
          <p:cNvSpPr>
            <a:spLocks noGrp="1"/>
          </p:cNvSpPr>
          <p:nvPr>
            <p:ph type="pic" idx="2"/>
          </p:nvPr>
        </p:nvSpPr>
        <p:spPr>
          <a:xfrm>
            <a:off x="5708350" y="3135300"/>
            <a:ext cx="3445500" cy="2008200"/>
          </a:xfrm>
          <a:prstGeom prst="rect">
            <a:avLst/>
          </a:prstGeom>
          <a:noFill/>
          <a:ln>
            <a:noFill/>
          </a:ln>
        </p:spPr>
      </p:sp>
      <p:sp>
        <p:nvSpPr>
          <p:cNvPr id="3287" name="Google Shape;3287;p315"/>
          <p:cNvSpPr>
            <a:spLocks noGrp="1"/>
          </p:cNvSpPr>
          <p:nvPr>
            <p:ph type="pic" idx="3"/>
          </p:nvPr>
        </p:nvSpPr>
        <p:spPr>
          <a:xfrm>
            <a:off x="5708350" y="-13175"/>
            <a:ext cx="3445500" cy="3148500"/>
          </a:xfrm>
          <a:prstGeom prst="rect">
            <a:avLst/>
          </a:prstGeom>
          <a:noFill/>
          <a:ln>
            <a:noFill/>
          </a:ln>
        </p:spPr>
      </p:sp>
      <p:sp>
        <p:nvSpPr>
          <p:cNvPr id="3288" name="Google Shape;3288;p315"/>
          <p:cNvSpPr>
            <a:spLocks noGrp="1"/>
          </p:cNvSpPr>
          <p:nvPr>
            <p:ph type="pic" idx="4"/>
          </p:nvPr>
        </p:nvSpPr>
        <p:spPr>
          <a:xfrm>
            <a:off x="715475" y="3135300"/>
            <a:ext cx="4992900" cy="200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" name="Google Shape;3290;p316"/>
          <p:cNvSpPr/>
          <p:nvPr/>
        </p:nvSpPr>
        <p:spPr>
          <a:xfrm>
            <a:off x="5708350" y="44194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316"/>
          <p:cNvSpPr/>
          <p:nvPr/>
        </p:nvSpPr>
        <p:spPr>
          <a:xfrm>
            <a:off x="-9900" y="-9975"/>
            <a:ext cx="7230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2" name="Google Shape;3292;p316"/>
          <p:cNvSpPr>
            <a:spLocks noGrp="1"/>
          </p:cNvSpPr>
          <p:nvPr>
            <p:ph type="pic" idx="2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3293" name="Google Shape;3293;p316"/>
          <p:cNvSpPr txBox="1">
            <a:spLocks noGrp="1"/>
          </p:cNvSpPr>
          <p:nvPr>
            <p:ph type="title"/>
          </p:nvPr>
        </p:nvSpPr>
        <p:spPr>
          <a:xfrm>
            <a:off x="854350" y="668070"/>
            <a:ext cx="44481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294" name="Google Shape;3294;p316"/>
          <p:cNvSpPr txBox="1">
            <a:spLocks noGrp="1"/>
          </p:cNvSpPr>
          <p:nvPr>
            <p:ph type="subTitle" idx="1"/>
          </p:nvPr>
        </p:nvSpPr>
        <p:spPr>
          <a:xfrm>
            <a:off x="854300" y="1817843"/>
            <a:ext cx="44481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95" name="Google Shape;3295;p316"/>
          <p:cNvSpPr txBox="1"/>
          <p:nvPr/>
        </p:nvSpPr>
        <p:spPr>
          <a:xfrm>
            <a:off x="854300" y="34595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CREDITS: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This presentation template was created by </a:t>
            </a:r>
            <a:r>
              <a:rPr lang="en" sz="1200" b="1" i="0" u="sng" strike="noStrike" cap="none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2"/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includes icons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infographics &amp; images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0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200" b="1" i="0" u="sng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3296" name="Google Shape;3296;p316"/>
          <p:cNvGrpSpPr/>
          <p:nvPr/>
        </p:nvGrpSpPr>
        <p:grpSpPr>
          <a:xfrm>
            <a:off x="-9900" y="-4875"/>
            <a:ext cx="9163900" cy="5161809"/>
            <a:chOff x="-9900" y="-4875"/>
            <a:chExt cx="9163900" cy="5161809"/>
          </a:xfrm>
        </p:grpSpPr>
        <p:cxnSp>
          <p:nvCxnSpPr>
            <p:cNvPr id="3297" name="Google Shape;3297;p316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98" name="Google Shape;3298;p316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99" name="Google Shape;3299;p316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00" name="Google Shape;3300;p316"/>
            <p:cNvCxnSpPr/>
            <p:nvPr/>
          </p:nvCxnSpPr>
          <p:spPr>
            <a:xfrm flipH="1">
              <a:off x="8428450" y="-4875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01" name="Google Shape;3301;p316"/>
            <p:cNvCxnSpPr/>
            <p:nvPr/>
          </p:nvCxnSpPr>
          <p:spPr>
            <a:xfrm rot="10800000">
              <a:off x="5708350" y="717834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3" name="Google Shape;3303;p317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4" name="Google Shape;3304;p3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305" name="Google Shape;3305;p317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306" name="Google Shape;3306;p317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3307" name="Google Shape;3307;p317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3308" name="Google Shape;3308;p317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09" name="Google Shape;3309;p317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310" name="Google Shape;3310;p317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11" name="Google Shape;3311;p317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3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3" name="Google Shape;3313;p3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314" name="Google Shape;3314;p318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315" name="Google Shape;3315;p318"/>
          <p:cNvSpPr/>
          <p:nvPr/>
        </p:nvSpPr>
        <p:spPr>
          <a:xfrm flipH="1">
            <a:off x="-100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16" name="Google Shape;3316;p318"/>
          <p:cNvGrpSpPr/>
          <p:nvPr/>
        </p:nvGrpSpPr>
        <p:grpSpPr>
          <a:xfrm>
            <a:off x="-9900" y="335363"/>
            <a:ext cx="9163800" cy="4866011"/>
            <a:chOff x="-9900" y="335363"/>
            <a:chExt cx="9163800" cy="4866011"/>
          </a:xfrm>
        </p:grpSpPr>
        <p:cxnSp>
          <p:nvCxnSpPr>
            <p:cNvPr id="3317" name="Google Shape;3317;p318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18" name="Google Shape;3318;p318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19" name="Google Shape;3319;p318"/>
            <p:cNvCxnSpPr/>
            <p:nvPr/>
          </p:nvCxnSpPr>
          <p:spPr>
            <a:xfrm>
              <a:off x="501500" y="335374"/>
              <a:ext cx="0" cy="486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1" name="Google Shape;3321;p319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22" name="Google Shape;3322;p319"/>
          <p:cNvSpPr/>
          <p:nvPr/>
        </p:nvSpPr>
        <p:spPr>
          <a:xfrm>
            <a:off x="-8825" y="723575"/>
            <a:ext cx="722100" cy="370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319"/>
          <p:cNvSpPr/>
          <p:nvPr/>
        </p:nvSpPr>
        <p:spPr>
          <a:xfrm flipH="1">
            <a:off x="8428375" y="4425675"/>
            <a:ext cx="7221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24" name="Google Shape;3324;p319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3325" name="Google Shape;3325;p319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326" name="Google Shape;3326;p319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3327" name="Google Shape;3327;p319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28" name="Google Shape;3328;p319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29" name="Google Shape;3329;p319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" name="Google Shape;3331;p320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332" name="Google Shape;3332;p320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33" name="Google Shape;3333;p320"/>
          <p:cNvSpPr/>
          <p:nvPr/>
        </p:nvSpPr>
        <p:spPr>
          <a:xfrm flipH="1">
            <a:off x="7005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320"/>
          <p:cNvSpPr/>
          <p:nvPr/>
        </p:nvSpPr>
        <p:spPr>
          <a:xfrm flipH="1">
            <a:off x="-16175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35" name="Google Shape;3335;p320"/>
          <p:cNvGrpSpPr/>
          <p:nvPr/>
        </p:nvGrpSpPr>
        <p:grpSpPr>
          <a:xfrm flipH="1"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3336" name="Google Shape;3336;p320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337" name="Google Shape;3337;p320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3338" name="Google Shape;3338;p320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39" name="Google Shape;3339;p320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40" name="Google Shape;3340;p320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p321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3" name="Google Shape;3343;p321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3344" name="Google Shape;3344;p321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3345" name="Google Shape;3345;p321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46" name="Google Shape;3346;p321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347" name="Google Shape;3347;p321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48" name="Google Shape;3348;p321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349" name="Google Shape;3349;p321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2" name="Google Shape;3352;p323"/>
          <p:cNvSpPr/>
          <p:nvPr/>
        </p:nvSpPr>
        <p:spPr>
          <a:xfrm flipH="1">
            <a:off x="508275" y="4808150"/>
            <a:ext cx="86358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3" name="Google Shape;3353;p323"/>
          <p:cNvGrpSpPr/>
          <p:nvPr/>
        </p:nvGrpSpPr>
        <p:grpSpPr>
          <a:xfrm flipH="1"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3354" name="Google Shape;3354;p323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355" name="Google Shape;3355;p323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3356" name="Google Shape;3356;p323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57" name="Google Shape;3357;p323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/>
          <p:nvPr/>
        </p:nvSpPr>
        <p:spPr>
          <a:xfrm flipH="1">
            <a:off x="8635600" y="4808150"/>
            <a:ext cx="5184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216" name="Google Shape;216;p26"/>
          <p:cNvGrpSpPr/>
          <p:nvPr/>
        </p:nvGrpSpPr>
        <p:grpSpPr>
          <a:xfrm>
            <a:off x="-9900" y="5"/>
            <a:ext cx="9163900" cy="5143500"/>
            <a:chOff x="-9900" y="5"/>
            <a:chExt cx="9163900" cy="5143500"/>
          </a:xfrm>
        </p:grpSpPr>
        <p:cxnSp>
          <p:nvCxnSpPr>
            <p:cNvPr id="217" name="Google Shape;217;p26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18" name="Google Shape;218;p26"/>
            <p:cNvGrpSpPr/>
            <p:nvPr/>
          </p:nvGrpSpPr>
          <p:grpSpPr>
            <a:xfrm>
              <a:off x="-9900" y="335363"/>
              <a:ext cx="9163900" cy="4474762"/>
              <a:chOff x="-9900" y="335363"/>
              <a:chExt cx="9163900" cy="4474762"/>
            </a:xfrm>
          </p:grpSpPr>
          <p:cxnSp>
            <p:nvCxnSpPr>
              <p:cNvPr id="219" name="Google Shape;219;p26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" name="Google Shape;220;p26"/>
              <p:cNvCxnSpPr/>
              <p:nvPr/>
            </p:nvCxnSpPr>
            <p:spPr>
              <a:xfrm rot="10800000" flipH="1">
                <a:off x="508000" y="4808025"/>
                <a:ext cx="86460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cxnSp>
        <p:nvCxnSpPr>
          <p:cNvPr id="221" name="Google Shape;221;p26"/>
          <p:cNvCxnSpPr/>
          <p:nvPr/>
        </p:nvCxnSpPr>
        <p:spPr>
          <a:xfrm>
            <a:off x="8635800" y="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9" name="Google Shape;3359;p324"/>
          <p:cNvSpPr/>
          <p:nvPr/>
        </p:nvSpPr>
        <p:spPr>
          <a:xfrm flipH="1">
            <a:off x="-100" y="4808150"/>
            <a:ext cx="501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0" name="Google Shape;3360;p324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3361" name="Google Shape;3361;p324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3362" name="Google Shape;3362;p324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63" name="Google Shape;3363;p324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364" name="Google Shape;3364;p324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" name="Google Shape;3369;p326"/>
          <p:cNvSpPr/>
          <p:nvPr/>
        </p:nvSpPr>
        <p:spPr>
          <a:xfrm>
            <a:off x="8430775" y="44224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0" name="Google Shape;3370;p326"/>
          <p:cNvSpPr txBox="1">
            <a:spLocks noGrp="1"/>
          </p:cNvSpPr>
          <p:nvPr>
            <p:ph type="ctrTitle"/>
          </p:nvPr>
        </p:nvSpPr>
        <p:spPr>
          <a:xfrm>
            <a:off x="976175" y="1239025"/>
            <a:ext cx="4315500" cy="2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371" name="Google Shape;3371;p326"/>
          <p:cNvSpPr txBox="1">
            <a:spLocks noGrp="1"/>
          </p:cNvSpPr>
          <p:nvPr>
            <p:ph type="subTitle" idx="1"/>
          </p:nvPr>
        </p:nvSpPr>
        <p:spPr>
          <a:xfrm>
            <a:off x="976175" y="3428675"/>
            <a:ext cx="4315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72" name="Google Shape;3372;p326"/>
          <p:cNvSpPr>
            <a:spLocks noGrp="1"/>
          </p:cNvSpPr>
          <p:nvPr>
            <p:ph type="pic" idx="2"/>
          </p:nvPr>
        </p:nvSpPr>
        <p:spPr>
          <a:xfrm>
            <a:off x="5713175" y="726225"/>
            <a:ext cx="3429000" cy="3691500"/>
          </a:xfrm>
          <a:prstGeom prst="rect">
            <a:avLst/>
          </a:prstGeom>
          <a:noFill/>
          <a:ln>
            <a:noFill/>
          </a:ln>
        </p:spPr>
      </p:sp>
      <p:sp>
        <p:nvSpPr>
          <p:cNvPr id="3373" name="Google Shape;3373;p326"/>
          <p:cNvSpPr/>
          <p:nvPr/>
        </p:nvSpPr>
        <p:spPr>
          <a:xfrm>
            <a:off x="715525" y="-9980"/>
            <a:ext cx="4992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74" name="Google Shape;3374;p326"/>
          <p:cNvGrpSpPr/>
          <p:nvPr/>
        </p:nvGrpSpPr>
        <p:grpSpPr>
          <a:xfrm>
            <a:off x="-9900" y="-13291"/>
            <a:ext cx="9163900" cy="5163441"/>
            <a:chOff x="-9900" y="-13291"/>
            <a:chExt cx="9163900" cy="5163441"/>
          </a:xfrm>
        </p:grpSpPr>
        <p:cxnSp>
          <p:nvCxnSpPr>
            <p:cNvPr id="3375" name="Google Shape;3375;p326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76" name="Google Shape;3376;p326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77" name="Google Shape;3377;p326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78" name="Google Shape;3378;p326"/>
            <p:cNvCxnSpPr/>
            <p:nvPr/>
          </p:nvCxnSpPr>
          <p:spPr>
            <a:xfrm flipH="1">
              <a:off x="8428450" y="4425800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79" name="Google Shape;3379;p326"/>
            <p:cNvCxnSpPr/>
            <p:nvPr/>
          </p:nvCxnSpPr>
          <p:spPr>
            <a:xfrm rot="10800000">
              <a:off x="5708350" y="-13291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" name="Google Shape;3381;p327"/>
          <p:cNvSpPr/>
          <p:nvPr/>
        </p:nvSpPr>
        <p:spPr>
          <a:xfrm>
            <a:off x="501500" y="4808150"/>
            <a:ext cx="8643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2" name="Google Shape;3382;p3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3383" name="Google Shape;3383;p327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cxnSp>
          <p:nvCxnSpPr>
            <p:cNvPr id="3384" name="Google Shape;3384;p327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385" name="Google Shape;3385;p327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3386" name="Google Shape;3386;p327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87" name="Google Shape;3387;p327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" name="Google Shape;3389;p328"/>
          <p:cNvSpPr/>
          <p:nvPr/>
        </p:nvSpPr>
        <p:spPr>
          <a:xfrm>
            <a:off x="8635800" y="335375"/>
            <a:ext cx="518100" cy="44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0" name="Google Shape;3390;p3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391" name="Google Shape;3391;p328"/>
          <p:cNvSpPr txBox="1">
            <a:spLocks noGrp="1"/>
          </p:cNvSpPr>
          <p:nvPr>
            <p:ph type="title" idx="2"/>
          </p:nvPr>
        </p:nvSpPr>
        <p:spPr>
          <a:xfrm>
            <a:off x="71916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92" name="Google Shape;3392;p328"/>
          <p:cNvSpPr txBox="1">
            <a:spLocks noGrp="1"/>
          </p:cNvSpPr>
          <p:nvPr>
            <p:ph type="title" idx="3"/>
          </p:nvPr>
        </p:nvSpPr>
        <p:spPr>
          <a:xfrm>
            <a:off x="71916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93" name="Google Shape;3393;p328"/>
          <p:cNvSpPr txBox="1">
            <a:spLocks noGrp="1"/>
          </p:cNvSpPr>
          <p:nvPr>
            <p:ph type="title" idx="4"/>
          </p:nvPr>
        </p:nvSpPr>
        <p:spPr>
          <a:xfrm>
            <a:off x="3418440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94" name="Google Shape;3394;p328"/>
          <p:cNvSpPr txBox="1">
            <a:spLocks noGrp="1"/>
          </p:cNvSpPr>
          <p:nvPr>
            <p:ph type="title" idx="5"/>
          </p:nvPr>
        </p:nvSpPr>
        <p:spPr>
          <a:xfrm>
            <a:off x="3418440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95" name="Google Shape;3395;p328"/>
          <p:cNvSpPr txBox="1">
            <a:spLocks noGrp="1"/>
          </p:cNvSpPr>
          <p:nvPr>
            <p:ph type="title" idx="6"/>
          </p:nvPr>
        </p:nvSpPr>
        <p:spPr>
          <a:xfrm>
            <a:off x="611771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96" name="Google Shape;3396;p328"/>
          <p:cNvSpPr txBox="1">
            <a:spLocks noGrp="1"/>
          </p:cNvSpPr>
          <p:nvPr>
            <p:ph type="title" idx="7"/>
          </p:nvPr>
        </p:nvSpPr>
        <p:spPr>
          <a:xfrm>
            <a:off x="611771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97" name="Google Shape;3397;p328"/>
          <p:cNvSpPr txBox="1">
            <a:spLocks noGrp="1"/>
          </p:cNvSpPr>
          <p:nvPr>
            <p:ph type="subTitle" idx="1"/>
          </p:nvPr>
        </p:nvSpPr>
        <p:spPr>
          <a:xfrm>
            <a:off x="72000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98" name="Google Shape;3398;p328"/>
          <p:cNvSpPr txBox="1">
            <a:spLocks noGrp="1"/>
          </p:cNvSpPr>
          <p:nvPr>
            <p:ph type="subTitle" idx="8"/>
          </p:nvPr>
        </p:nvSpPr>
        <p:spPr>
          <a:xfrm>
            <a:off x="3419275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99" name="Google Shape;3399;p328"/>
          <p:cNvSpPr txBox="1">
            <a:spLocks noGrp="1"/>
          </p:cNvSpPr>
          <p:nvPr>
            <p:ph type="subTitle" idx="9"/>
          </p:nvPr>
        </p:nvSpPr>
        <p:spPr>
          <a:xfrm>
            <a:off x="611855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00" name="Google Shape;3400;p328"/>
          <p:cNvSpPr txBox="1">
            <a:spLocks noGrp="1"/>
          </p:cNvSpPr>
          <p:nvPr>
            <p:ph type="subTitle" idx="13"/>
          </p:nvPr>
        </p:nvSpPr>
        <p:spPr>
          <a:xfrm>
            <a:off x="72000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01" name="Google Shape;3401;p328"/>
          <p:cNvSpPr txBox="1">
            <a:spLocks noGrp="1"/>
          </p:cNvSpPr>
          <p:nvPr>
            <p:ph type="subTitle" idx="14"/>
          </p:nvPr>
        </p:nvSpPr>
        <p:spPr>
          <a:xfrm>
            <a:off x="3419275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02" name="Google Shape;3402;p328"/>
          <p:cNvSpPr txBox="1">
            <a:spLocks noGrp="1"/>
          </p:cNvSpPr>
          <p:nvPr>
            <p:ph type="subTitle" idx="15"/>
          </p:nvPr>
        </p:nvSpPr>
        <p:spPr>
          <a:xfrm>
            <a:off x="611855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403" name="Google Shape;3403;p328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3404" name="Google Shape;3404;p328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3405" name="Google Shape;3405;p328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06" name="Google Shape;3406;p328"/>
              <p:cNvCxnSpPr/>
              <p:nvPr/>
            </p:nvCxnSpPr>
            <p:spPr>
              <a:xfrm>
                <a:off x="86358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407" name="Google Shape;3407;p328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3408" name="Google Shape;3408;p328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09" name="Google Shape;3409;p328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1" name="Google Shape;3411;p329"/>
          <p:cNvSpPr/>
          <p:nvPr/>
        </p:nvSpPr>
        <p:spPr>
          <a:xfrm>
            <a:off x="-25250" y="4422475"/>
            <a:ext cx="348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2" name="Google Shape;3412;p329"/>
          <p:cNvSpPr>
            <a:spLocks noGrp="1"/>
          </p:cNvSpPr>
          <p:nvPr>
            <p:ph type="pic" idx="2"/>
          </p:nvPr>
        </p:nvSpPr>
        <p:spPr>
          <a:xfrm>
            <a:off x="0" y="726125"/>
            <a:ext cx="3463200" cy="3689400"/>
          </a:xfrm>
          <a:prstGeom prst="rect">
            <a:avLst/>
          </a:prstGeom>
          <a:noFill/>
          <a:ln>
            <a:noFill/>
          </a:ln>
        </p:spPr>
      </p:sp>
      <p:sp>
        <p:nvSpPr>
          <p:cNvPr id="3413" name="Google Shape;3413;p329"/>
          <p:cNvSpPr txBox="1">
            <a:spLocks noGrp="1"/>
          </p:cNvSpPr>
          <p:nvPr>
            <p:ph type="title"/>
          </p:nvPr>
        </p:nvSpPr>
        <p:spPr>
          <a:xfrm>
            <a:off x="3754975" y="1365900"/>
            <a:ext cx="453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414" name="Google Shape;3414;p329"/>
          <p:cNvSpPr txBox="1">
            <a:spLocks noGrp="1"/>
          </p:cNvSpPr>
          <p:nvPr>
            <p:ph type="subTitle" idx="1"/>
          </p:nvPr>
        </p:nvSpPr>
        <p:spPr>
          <a:xfrm>
            <a:off x="3754975" y="2081825"/>
            <a:ext cx="4530300" cy="18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415" name="Google Shape;3415;p329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6" name="Google Shape;3416;p329"/>
          <p:cNvGrpSpPr/>
          <p:nvPr/>
        </p:nvGrpSpPr>
        <p:grpSpPr>
          <a:xfrm>
            <a:off x="-25250" y="-6650"/>
            <a:ext cx="9179400" cy="5156800"/>
            <a:chOff x="-25250" y="-6650"/>
            <a:chExt cx="9179400" cy="5156800"/>
          </a:xfrm>
        </p:grpSpPr>
        <p:cxnSp>
          <p:nvCxnSpPr>
            <p:cNvPr id="3417" name="Google Shape;3417;p329"/>
            <p:cNvCxnSpPr/>
            <p:nvPr/>
          </p:nvCxnSpPr>
          <p:spPr>
            <a:xfrm>
              <a:off x="34687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18" name="Google Shape;3418;p329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19" name="Google Shape;3419;p329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20" name="Google Shape;3420;p329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2" name="Google Shape;3422;p330"/>
          <p:cNvSpPr/>
          <p:nvPr/>
        </p:nvSpPr>
        <p:spPr>
          <a:xfrm>
            <a:off x="5708350" y="44256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3" name="Google Shape;3423;p330"/>
          <p:cNvSpPr/>
          <p:nvPr/>
        </p:nvSpPr>
        <p:spPr>
          <a:xfrm>
            <a:off x="0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4" name="Google Shape;3424;p330"/>
          <p:cNvSpPr>
            <a:spLocks noGrp="1"/>
          </p:cNvSpPr>
          <p:nvPr>
            <p:ph type="pic" idx="2"/>
          </p:nvPr>
        </p:nvSpPr>
        <p:spPr>
          <a:xfrm>
            <a:off x="5715000" y="727725"/>
            <a:ext cx="34389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3425" name="Google Shape;3425;p330"/>
          <p:cNvSpPr txBox="1">
            <a:spLocks noGrp="1"/>
          </p:cNvSpPr>
          <p:nvPr>
            <p:ph type="title"/>
          </p:nvPr>
        </p:nvSpPr>
        <p:spPr>
          <a:xfrm>
            <a:off x="1018025" y="2239975"/>
            <a:ext cx="32607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26" name="Google Shape;3426;p330"/>
          <p:cNvSpPr txBox="1">
            <a:spLocks noGrp="1"/>
          </p:cNvSpPr>
          <p:nvPr>
            <p:ph type="title" idx="3"/>
          </p:nvPr>
        </p:nvSpPr>
        <p:spPr>
          <a:xfrm>
            <a:off x="1018025" y="1321975"/>
            <a:ext cx="1641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3427" name="Google Shape;3427;p330"/>
          <p:cNvGrpSpPr/>
          <p:nvPr/>
        </p:nvGrpSpPr>
        <p:grpSpPr>
          <a:xfrm>
            <a:off x="-9900" y="6650"/>
            <a:ext cx="9163800" cy="5147036"/>
            <a:chOff x="-9900" y="6650"/>
            <a:chExt cx="9163800" cy="5147036"/>
          </a:xfrm>
        </p:grpSpPr>
        <p:cxnSp>
          <p:nvCxnSpPr>
            <p:cNvPr id="3428" name="Google Shape;3428;p330"/>
            <p:cNvCxnSpPr/>
            <p:nvPr/>
          </p:nvCxnSpPr>
          <p:spPr>
            <a:xfrm rot="10800000">
              <a:off x="5708350" y="714586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29" name="Google Shape;3429;p330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30" name="Google Shape;3430;p330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31" name="Google Shape;3431;p330"/>
            <p:cNvCxnSpPr/>
            <p:nvPr/>
          </p:nvCxnSpPr>
          <p:spPr>
            <a:xfrm>
              <a:off x="715463" y="6650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p331"/>
          <p:cNvSpPr/>
          <p:nvPr/>
        </p:nvSpPr>
        <p:spPr>
          <a:xfrm>
            <a:off x="-99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4" name="Google Shape;3434;p331"/>
          <p:cNvSpPr txBox="1">
            <a:spLocks noGrp="1"/>
          </p:cNvSpPr>
          <p:nvPr>
            <p:ph type="title"/>
          </p:nvPr>
        </p:nvSpPr>
        <p:spPr>
          <a:xfrm>
            <a:off x="722376" y="4480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435" name="Google Shape;3435;p331"/>
          <p:cNvSpPr txBox="1">
            <a:spLocks noGrp="1"/>
          </p:cNvSpPr>
          <p:nvPr>
            <p:ph type="subTitle" idx="1"/>
          </p:nvPr>
        </p:nvSpPr>
        <p:spPr>
          <a:xfrm>
            <a:off x="4101523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36" name="Google Shape;3436;p331"/>
          <p:cNvSpPr txBox="1">
            <a:spLocks noGrp="1"/>
          </p:cNvSpPr>
          <p:nvPr>
            <p:ph type="subTitle" idx="2"/>
          </p:nvPr>
        </p:nvSpPr>
        <p:spPr>
          <a:xfrm>
            <a:off x="722375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37" name="Google Shape;3437;p331"/>
          <p:cNvSpPr txBox="1">
            <a:spLocks noGrp="1"/>
          </p:cNvSpPr>
          <p:nvPr>
            <p:ph type="subTitle" idx="3"/>
          </p:nvPr>
        </p:nvSpPr>
        <p:spPr>
          <a:xfrm>
            <a:off x="722375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38" name="Google Shape;3438;p331"/>
          <p:cNvSpPr txBox="1">
            <a:spLocks noGrp="1"/>
          </p:cNvSpPr>
          <p:nvPr>
            <p:ph type="subTitle" idx="4"/>
          </p:nvPr>
        </p:nvSpPr>
        <p:spPr>
          <a:xfrm>
            <a:off x="4101523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439" name="Google Shape;3439;p331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3440" name="Google Shape;3440;p331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3441" name="Google Shape;3441;p331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42" name="Google Shape;3442;p331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443" name="Google Shape;3443;p331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32"/>
          <p:cNvSpPr/>
          <p:nvPr/>
        </p:nvSpPr>
        <p:spPr>
          <a:xfrm>
            <a:off x="-9900" y="4808150"/>
            <a:ext cx="8645700" cy="3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6" name="Google Shape;3446;p3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447" name="Google Shape;3447;p332"/>
          <p:cNvSpPr txBox="1">
            <a:spLocks noGrp="1"/>
          </p:cNvSpPr>
          <p:nvPr>
            <p:ph type="subTitle" idx="1"/>
          </p:nvPr>
        </p:nvSpPr>
        <p:spPr>
          <a:xfrm>
            <a:off x="713225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48" name="Google Shape;3448;p332"/>
          <p:cNvSpPr txBox="1">
            <a:spLocks noGrp="1"/>
          </p:cNvSpPr>
          <p:nvPr>
            <p:ph type="subTitle" idx="2"/>
          </p:nvPr>
        </p:nvSpPr>
        <p:spPr>
          <a:xfrm>
            <a:off x="3378910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49" name="Google Shape;3449;p332"/>
          <p:cNvSpPr txBox="1">
            <a:spLocks noGrp="1"/>
          </p:cNvSpPr>
          <p:nvPr>
            <p:ph type="subTitle" idx="3"/>
          </p:nvPr>
        </p:nvSpPr>
        <p:spPr>
          <a:xfrm>
            <a:off x="6044602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50" name="Google Shape;3450;p332"/>
          <p:cNvSpPr txBox="1">
            <a:spLocks noGrp="1"/>
          </p:cNvSpPr>
          <p:nvPr>
            <p:ph type="subTitle" idx="4"/>
          </p:nvPr>
        </p:nvSpPr>
        <p:spPr>
          <a:xfrm>
            <a:off x="71322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51" name="Google Shape;3451;p332"/>
          <p:cNvSpPr txBox="1">
            <a:spLocks noGrp="1"/>
          </p:cNvSpPr>
          <p:nvPr>
            <p:ph type="subTitle" idx="5"/>
          </p:nvPr>
        </p:nvSpPr>
        <p:spPr>
          <a:xfrm>
            <a:off x="337891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52" name="Google Shape;3452;p332"/>
          <p:cNvSpPr txBox="1">
            <a:spLocks noGrp="1"/>
          </p:cNvSpPr>
          <p:nvPr>
            <p:ph type="subTitle" idx="6"/>
          </p:nvPr>
        </p:nvSpPr>
        <p:spPr>
          <a:xfrm>
            <a:off x="6044606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453" name="Google Shape;3453;p332"/>
          <p:cNvGrpSpPr/>
          <p:nvPr/>
        </p:nvGrpSpPr>
        <p:grpSpPr>
          <a:xfrm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3454" name="Google Shape;3454;p332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455" name="Google Shape;3455;p332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3456" name="Google Shape;3456;p332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57" name="Google Shape;3457;p332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9" name="Google Shape;3459;p333"/>
          <p:cNvSpPr/>
          <p:nvPr/>
        </p:nvSpPr>
        <p:spPr>
          <a:xfrm>
            <a:off x="501500" y="-6700"/>
            <a:ext cx="8652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0" name="Google Shape;3460;p3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461" name="Google Shape;3461;p333"/>
          <p:cNvSpPr txBox="1">
            <a:spLocks noGrp="1"/>
          </p:cNvSpPr>
          <p:nvPr>
            <p:ph type="subTitle" idx="1"/>
          </p:nvPr>
        </p:nvSpPr>
        <p:spPr>
          <a:xfrm>
            <a:off x="719824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62" name="Google Shape;3462;p333"/>
          <p:cNvSpPr txBox="1">
            <a:spLocks noGrp="1"/>
          </p:cNvSpPr>
          <p:nvPr>
            <p:ph type="subTitle" idx="2"/>
          </p:nvPr>
        </p:nvSpPr>
        <p:spPr>
          <a:xfrm>
            <a:off x="4546376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63" name="Google Shape;3463;p333"/>
          <p:cNvSpPr txBox="1">
            <a:spLocks noGrp="1"/>
          </p:cNvSpPr>
          <p:nvPr>
            <p:ph type="subTitle" idx="3"/>
          </p:nvPr>
        </p:nvSpPr>
        <p:spPr>
          <a:xfrm>
            <a:off x="719824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64" name="Google Shape;3464;p333"/>
          <p:cNvSpPr txBox="1">
            <a:spLocks noGrp="1"/>
          </p:cNvSpPr>
          <p:nvPr>
            <p:ph type="subTitle" idx="4"/>
          </p:nvPr>
        </p:nvSpPr>
        <p:spPr>
          <a:xfrm>
            <a:off x="4546376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65" name="Google Shape;3465;p333"/>
          <p:cNvSpPr txBox="1">
            <a:spLocks noGrp="1"/>
          </p:cNvSpPr>
          <p:nvPr>
            <p:ph type="subTitle" idx="5"/>
          </p:nvPr>
        </p:nvSpPr>
        <p:spPr>
          <a:xfrm>
            <a:off x="719824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66" name="Google Shape;3466;p333"/>
          <p:cNvSpPr txBox="1">
            <a:spLocks noGrp="1"/>
          </p:cNvSpPr>
          <p:nvPr>
            <p:ph type="subTitle" idx="6"/>
          </p:nvPr>
        </p:nvSpPr>
        <p:spPr>
          <a:xfrm>
            <a:off x="719824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67" name="Google Shape;3467;p333"/>
          <p:cNvSpPr txBox="1">
            <a:spLocks noGrp="1"/>
          </p:cNvSpPr>
          <p:nvPr>
            <p:ph type="subTitle" idx="7"/>
          </p:nvPr>
        </p:nvSpPr>
        <p:spPr>
          <a:xfrm>
            <a:off x="4546349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68" name="Google Shape;3468;p333"/>
          <p:cNvSpPr txBox="1">
            <a:spLocks noGrp="1"/>
          </p:cNvSpPr>
          <p:nvPr>
            <p:ph type="subTitle" idx="8"/>
          </p:nvPr>
        </p:nvSpPr>
        <p:spPr>
          <a:xfrm>
            <a:off x="4546349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469" name="Google Shape;3469;p333"/>
          <p:cNvGrpSpPr/>
          <p:nvPr/>
        </p:nvGrpSpPr>
        <p:grpSpPr>
          <a:xfrm>
            <a:off x="-9900" y="5"/>
            <a:ext cx="9163950" cy="5143500"/>
            <a:chOff x="-9900" y="5"/>
            <a:chExt cx="9163950" cy="5143500"/>
          </a:xfrm>
        </p:grpSpPr>
        <p:cxnSp>
          <p:nvCxnSpPr>
            <p:cNvPr id="3470" name="Google Shape;3470;p333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471" name="Google Shape;3471;p333"/>
            <p:cNvGrpSpPr/>
            <p:nvPr/>
          </p:nvGrpSpPr>
          <p:grpSpPr>
            <a:xfrm>
              <a:off x="-9900" y="335363"/>
              <a:ext cx="9163950" cy="4472787"/>
              <a:chOff x="-9900" y="335363"/>
              <a:chExt cx="9163950" cy="4472787"/>
            </a:xfrm>
          </p:grpSpPr>
          <p:cxnSp>
            <p:nvCxnSpPr>
              <p:cNvPr id="3472" name="Google Shape;3472;p333"/>
              <p:cNvCxnSpPr/>
              <p:nvPr/>
            </p:nvCxnSpPr>
            <p:spPr>
              <a:xfrm>
                <a:off x="505050" y="4808150"/>
                <a:ext cx="8649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73" name="Google Shape;3473;p333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5" name="Google Shape;3475;p334"/>
          <p:cNvSpPr/>
          <p:nvPr/>
        </p:nvSpPr>
        <p:spPr>
          <a:xfrm>
            <a:off x="8635800" y="0"/>
            <a:ext cx="5181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6" name="Google Shape;3476;p3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477" name="Google Shape;3477;p334"/>
          <p:cNvSpPr txBox="1">
            <a:spLocks noGrp="1"/>
          </p:cNvSpPr>
          <p:nvPr>
            <p:ph type="subTitle" idx="1"/>
          </p:nvPr>
        </p:nvSpPr>
        <p:spPr>
          <a:xfrm>
            <a:off x="720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78" name="Google Shape;3478;p334"/>
          <p:cNvSpPr txBox="1">
            <a:spLocks noGrp="1"/>
          </p:cNvSpPr>
          <p:nvPr>
            <p:ph type="subTitle" idx="2"/>
          </p:nvPr>
        </p:nvSpPr>
        <p:spPr>
          <a:xfrm>
            <a:off x="3579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79" name="Google Shape;3479;p334"/>
          <p:cNvSpPr txBox="1">
            <a:spLocks noGrp="1"/>
          </p:cNvSpPr>
          <p:nvPr>
            <p:ph type="subTitle" idx="3"/>
          </p:nvPr>
        </p:nvSpPr>
        <p:spPr>
          <a:xfrm>
            <a:off x="720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80" name="Google Shape;3480;p334"/>
          <p:cNvSpPr txBox="1">
            <a:spLocks noGrp="1"/>
          </p:cNvSpPr>
          <p:nvPr>
            <p:ph type="subTitle" idx="4"/>
          </p:nvPr>
        </p:nvSpPr>
        <p:spPr>
          <a:xfrm>
            <a:off x="3579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81" name="Google Shape;3481;p334"/>
          <p:cNvSpPr txBox="1">
            <a:spLocks noGrp="1"/>
          </p:cNvSpPr>
          <p:nvPr>
            <p:ph type="subTitle" idx="5"/>
          </p:nvPr>
        </p:nvSpPr>
        <p:spPr>
          <a:xfrm>
            <a:off x="6438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82" name="Google Shape;3482;p334"/>
          <p:cNvSpPr txBox="1">
            <a:spLocks noGrp="1"/>
          </p:cNvSpPr>
          <p:nvPr>
            <p:ph type="subTitle" idx="6"/>
          </p:nvPr>
        </p:nvSpPr>
        <p:spPr>
          <a:xfrm>
            <a:off x="6438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83" name="Google Shape;3483;p334"/>
          <p:cNvSpPr txBox="1">
            <a:spLocks noGrp="1"/>
          </p:cNvSpPr>
          <p:nvPr>
            <p:ph type="subTitle" idx="7"/>
          </p:nvPr>
        </p:nvSpPr>
        <p:spPr>
          <a:xfrm>
            <a:off x="720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84" name="Google Shape;3484;p334"/>
          <p:cNvSpPr txBox="1">
            <a:spLocks noGrp="1"/>
          </p:cNvSpPr>
          <p:nvPr>
            <p:ph type="subTitle" idx="8"/>
          </p:nvPr>
        </p:nvSpPr>
        <p:spPr>
          <a:xfrm>
            <a:off x="3579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85" name="Google Shape;3485;p334"/>
          <p:cNvSpPr txBox="1">
            <a:spLocks noGrp="1"/>
          </p:cNvSpPr>
          <p:nvPr>
            <p:ph type="subTitle" idx="9"/>
          </p:nvPr>
        </p:nvSpPr>
        <p:spPr>
          <a:xfrm>
            <a:off x="64398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86" name="Google Shape;3486;p334"/>
          <p:cNvSpPr txBox="1">
            <a:spLocks noGrp="1"/>
          </p:cNvSpPr>
          <p:nvPr>
            <p:ph type="subTitle" idx="13"/>
          </p:nvPr>
        </p:nvSpPr>
        <p:spPr>
          <a:xfrm>
            <a:off x="720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87" name="Google Shape;3487;p334"/>
          <p:cNvSpPr txBox="1">
            <a:spLocks noGrp="1"/>
          </p:cNvSpPr>
          <p:nvPr>
            <p:ph type="subTitle" idx="14"/>
          </p:nvPr>
        </p:nvSpPr>
        <p:spPr>
          <a:xfrm>
            <a:off x="3579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88" name="Google Shape;3488;p334"/>
          <p:cNvSpPr txBox="1">
            <a:spLocks noGrp="1"/>
          </p:cNvSpPr>
          <p:nvPr>
            <p:ph type="subTitle" idx="15"/>
          </p:nvPr>
        </p:nvSpPr>
        <p:spPr>
          <a:xfrm>
            <a:off x="64398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489" name="Google Shape;3489;p334"/>
          <p:cNvGrpSpPr/>
          <p:nvPr/>
        </p:nvGrpSpPr>
        <p:grpSpPr>
          <a:xfrm>
            <a:off x="-9900" y="-6641"/>
            <a:ext cx="9163800" cy="5176800"/>
            <a:chOff x="-9900" y="-6641"/>
            <a:chExt cx="9163800" cy="5176800"/>
          </a:xfrm>
        </p:grpSpPr>
        <p:grpSp>
          <p:nvGrpSpPr>
            <p:cNvPr id="3490" name="Google Shape;3490;p334"/>
            <p:cNvGrpSpPr/>
            <p:nvPr/>
          </p:nvGrpSpPr>
          <p:grpSpPr>
            <a:xfrm flipH="1">
              <a:off x="501500" y="-6641"/>
              <a:ext cx="8134300" cy="5176800"/>
              <a:chOff x="501500" y="-6641"/>
              <a:chExt cx="8134300" cy="5176800"/>
            </a:xfrm>
          </p:grpSpPr>
          <p:cxnSp>
            <p:nvCxnSpPr>
              <p:cNvPr id="3491" name="Google Shape;3491;p334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92" name="Google Shape;3492;p334"/>
              <p:cNvCxnSpPr/>
              <p:nvPr/>
            </p:nvCxnSpPr>
            <p:spPr>
              <a:xfrm>
                <a:off x="8635800" y="-6641"/>
                <a:ext cx="0" cy="517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493" name="Google Shape;3493;p334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/>
          <p:nvPr/>
        </p:nvSpPr>
        <p:spPr>
          <a:xfrm>
            <a:off x="-24600" y="-6775"/>
            <a:ext cx="738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7"/>
          <p:cNvSpPr txBox="1">
            <a:spLocks noGrp="1"/>
          </p:cNvSpPr>
          <p:nvPr>
            <p:ph type="title"/>
          </p:nvPr>
        </p:nvSpPr>
        <p:spPr>
          <a:xfrm>
            <a:off x="823292" y="996700"/>
            <a:ext cx="24021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7"/>
          <p:cNvSpPr txBox="1">
            <a:spLocks noGrp="1"/>
          </p:cNvSpPr>
          <p:nvPr>
            <p:ph type="subTitle" idx="1"/>
          </p:nvPr>
        </p:nvSpPr>
        <p:spPr>
          <a:xfrm>
            <a:off x="823300" y="2180350"/>
            <a:ext cx="4362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7"/>
          <p:cNvSpPr>
            <a:spLocks noGrp="1"/>
          </p:cNvSpPr>
          <p:nvPr>
            <p:ph type="pic" idx="2"/>
          </p:nvPr>
        </p:nvSpPr>
        <p:spPr>
          <a:xfrm>
            <a:off x="5708350" y="3135300"/>
            <a:ext cx="3445500" cy="2008200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27"/>
          <p:cNvSpPr>
            <a:spLocks noGrp="1"/>
          </p:cNvSpPr>
          <p:nvPr>
            <p:ph type="pic" idx="3"/>
          </p:nvPr>
        </p:nvSpPr>
        <p:spPr>
          <a:xfrm>
            <a:off x="5708350" y="-13175"/>
            <a:ext cx="3445500" cy="3148500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27"/>
          <p:cNvSpPr>
            <a:spLocks noGrp="1"/>
          </p:cNvSpPr>
          <p:nvPr>
            <p:ph type="pic" idx="4"/>
          </p:nvPr>
        </p:nvSpPr>
        <p:spPr>
          <a:xfrm>
            <a:off x="715475" y="3135300"/>
            <a:ext cx="4992900" cy="200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" name="Google Shape;3495;p335"/>
          <p:cNvSpPr/>
          <p:nvPr/>
        </p:nvSpPr>
        <p:spPr>
          <a:xfrm>
            <a:off x="-9900" y="721025"/>
            <a:ext cx="724200" cy="442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335"/>
          <p:cNvSpPr txBox="1">
            <a:spLocks noGrp="1"/>
          </p:cNvSpPr>
          <p:nvPr>
            <p:ph type="title"/>
          </p:nvPr>
        </p:nvSpPr>
        <p:spPr>
          <a:xfrm>
            <a:off x="2226600" y="3100300"/>
            <a:ext cx="5843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97" name="Google Shape;3497;p335"/>
          <p:cNvSpPr txBox="1">
            <a:spLocks noGrp="1"/>
          </p:cNvSpPr>
          <p:nvPr>
            <p:ph type="subTitle" idx="1"/>
          </p:nvPr>
        </p:nvSpPr>
        <p:spPr>
          <a:xfrm>
            <a:off x="2226625" y="1661325"/>
            <a:ext cx="58434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498" name="Google Shape;3498;p335"/>
          <p:cNvGrpSpPr/>
          <p:nvPr/>
        </p:nvGrpSpPr>
        <p:grpSpPr>
          <a:xfrm>
            <a:off x="-9900" y="-6650"/>
            <a:ext cx="9163900" cy="5183500"/>
            <a:chOff x="-9900" y="-6650"/>
            <a:chExt cx="9163900" cy="5183500"/>
          </a:xfrm>
        </p:grpSpPr>
        <p:cxnSp>
          <p:nvCxnSpPr>
            <p:cNvPr id="3499" name="Google Shape;3499;p335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00" name="Google Shape;3500;p335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01" name="Google Shape;3501;p335"/>
            <p:cNvCxnSpPr/>
            <p:nvPr/>
          </p:nvCxnSpPr>
          <p:spPr>
            <a:xfrm>
              <a:off x="715463" y="6650"/>
              <a:ext cx="0" cy="517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02" name="Google Shape;3502;p335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3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" name="Google Shape;3504;p336"/>
          <p:cNvSpPr/>
          <p:nvPr/>
        </p:nvSpPr>
        <p:spPr>
          <a:xfrm>
            <a:off x="0" y="-6775"/>
            <a:ext cx="570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336"/>
          <p:cNvSpPr txBox="1">
            <a:spLocks noGrp="1"/>
          </p:cNvSpPr>
          <p:nvPr>
            <p:ph type="title"/>
          </p:nvPr>
        </p:nvSpPr>
        <p:spPr>
          <a:xfrm>
            <a:off x="798388" y="2046116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06" name="Google Shape;3506;p336"/>
          <p:cNvSpPr txBox="1">
            <a:spLocks noGrp="1"/>
          </p:cNvSpPr>
          <p:nvPr>
            <p:ph type="subTitle" idx="1"/>
          </p:nvPr>
        </p:nvSpPr>
        <p:spPr>
          <a:xfrm>
            <a:off x="798400" y="2669261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507" name="Google Shape;3507;p336"/>
          <p:cNvSpPr txBox="1">
            <a:spLocks noGrp="1"/>
          </p:cNvSpPr>
          <p:nvPr>
            <p:ph type="title" idx="2"/>
          </p:nvPr>
        </p:nvSpPr>
        <p:spPr>
          <a:xfrm>
            <a:off x="798400" y="803930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08" name="Google Shape;3508;p336"/>
          <p:cNvSpPr txBox="1">
            <a:spLocks noGrp="1"/>
          </p:cNvSpPr>
          <p:nvPr>
            <p:ph type="subTitle" idx="3"/>
          </p:nvPr>
        </p:nvSpPr>
        <p:spPr>
          <a:xfrm>
            <a:off x="798400" y="142708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509" name="Google Shape;3509;p336"/>
          <p:cNvSpPr txBox="1">
            <a:spLocks noGrp="1"/>
          </p:cNvSpPr>
          <p:nvPr>
            <p:ph type="title" idx="4"/>
          </p:nvPr>
        </p:nvSpPr>
        <p:spPr>
          <a:xfrm>
            <a:off x="798388" y="3288291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10" name="Google Shape;3510;p336"/>
          <p:cNvSpPr txBox="1">
            <a:spLocks noGrp="1"/>
          </p:cNvSpPr>
          <p:nvPr>
            <p:ph type="subTitle" idx="5"/>
          </p:nvPr>
        </p:nvSpPr>
        <p:spPr>
          <a:xfrm>
            <a:off x="798400" y="391143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511" name="Google Shape;3511;p336"/>
          <p:cNvSpPr>
            <a:spLocks noGrp="1"/>
          </p:cNvSpPr>
          <p:nvPr>
            <p:ph type="pic" idx="6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512" name="Google Shape;3512;p336"/>
          <p:cNvGrpSpPr/>
          <p:nvPr/>
        </p:nvGrpSpPr>
        <p:grpSpPr>
          <a:xfrm>
            <a:off x="-9900" y="-6450"/>
            <a:ext cx="9163800" cy="5146775"/>
            <a:chOff x="-9900" y="-6450"/>
            <a:chExt cx="9163800" cy="5146775"/>
          </a:xfrm>
        </p:grpSpPr>
        <p:cxnSp>
          <p:nvCxnSpPr>
            <p:cNvPr id="3513" name="Google Shape;3513;p336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14" name="Google Shape;3514;p336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15" name="Google Shape;3515;p336"/>
            <p:cNvCxnSpPr/>
            <p:nvPr/>
          </p:nvCxnSpPr>
          <p:spPr>
            <a:xfrm>
              <a:off x="715463" y="721025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16" name="Google Shape;3516;p336"/>
            <p:cNvCxnSpPr/>
            <p:nvPr/>
          </p:nvCxnSpPr>
          <p:spPr>
            <a:xfrm rot="10800000">
              <a:off x="5708350" y="-6450"/>
              <a:ext cx="0" cy="442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p337"/>
          <p:cNvSpPr/>
          <p:nvPr/>
        </p:nvSpPr>
        <p:spPr>
          <a:xfrm>
            <a:off x="-88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337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337"/>
          <p:cNvSpPr txBox="1">
            <a:spLocks noGrp="1"/>
          </p:cNvSpPr>
          <p:nvPr>
            <p:ph type="title" hasCustomPrompt="1"/>
          </p:nvPr>
        </p:nvSpPr>
        <p:spPr>
          <a:xfrm>
            <a:off x="992050" y="1865125"/>
            <a:ext cx="60393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521" name="Google Shape;3521;p337"/>
          <p:cNvSpPr txBox="1">
            <a:spLocks noGrp="1"/>
          </p:cNvSpPr>
          <p:nvPr>
            <p:ph type="subTitle" idx="1"/>
          </p:nvPr>
        </p:nvSpPr>
        <p:spPr>
          <a:xfrm>
            <a:off x="992050" y="2878075"/>
            <a:ext cx="6039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522" name="Google Shape;3522;p337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3523" name="Google Shape;3523;p337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524" name="Google Shape;3524;p337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3525" name="Google Shape;3525;p337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26" name="Google Shape;3526;p337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27" name="Google Shape;3527;p337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p338"/>
          <p:cNvSpPr/>
          <p:nvPr/>
        </p:nvSpPr>
        <p:spPr>
          <a:xfrm flipH="1">
            <a:off x="8635600" y="4808150"/>
            <a:ext cx="5184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0" name="Google Shape;3530;p3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3531" name="Google Shape;3531;p338"/>
          <p:cNvGrpSpPr/>
          <p:nvPr/>
        </p:nvGrpSpPr>
        <p:grpSpPr>
          <a:xfrm>
            <a:off x="-9900" y="5"/>
            <a:ext cx="9163900" cy="5143500"/>
            <a:chOff x="-9900" y="5"/>
            <a:chExt cx="9163900" cy="5143500"/>
          </a:xfrm>
        </p:grpSpPr>
        <p:cxnSp>
          <p:nvCxnSpPr>
            <p:cNvPr id="3532" name="Google Shape;3532;p338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533" name="Google Shape;3533;p338"/>
            <p:cNvGrpSpPr/>
            <p:nvPr/>
          </p:nvGrpSpPr>
          <p:grpSpPr>
            <a:xfrm>
              <a:off x="-9900" y="335363"/>
              <a:ext cx="9163900" cy="4474762"/>
              <a:chOff x="-9900" y="335363"/>
              <a:chExt cx="9163900" cy="4474762"/>
            </a:xfrm>
          </p:grpSpPr>
          <p:cxnSp>
            <p:nvCxnSpPr>
              <p:cNvPr id="3534" name="Google Shape;3534;p338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35" name="Google Shape;3535;p338"/>
              <p:cNvCxnSpPr/>
              <p:nvPr/>
            </p:nvCxnSpPr>
            <p:spPr>
              <a:xfrm rot="10800000" flipH="1">
                <a:off x="508000" y="4808025"/>
                <a:ext cx="86460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cxnSp>
        <p:nvCxnSpPr>
          <p:cNvPr id="3536" name="Google Shape;3536;p338"/>
          <p:cNvCxnSpPr/>
          <p:nvPr/>
        </p:nvCxnSpPr>
        <p:spPr>
          <a:xfrm>
            <a:off x="8635800" y="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3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8" name="Google Shape;3538;p339"/>
          <p:cNvSpPr/>
          <p:nvPr/>
        </p:nvSpPr>
        <p:spPr>
          <a:xfrm>
            <a:off x="-24600" y="-6775"/>
            <a:ext cx="738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9" name="Google Shape;3539;p339"/>
          <p:cNvSpPr txBox="1">
            <a:spLocks noGrp="1"/>
          </p:cNvSpPr>
          <p:nvPr>
            <p:ph type="title"/>
          </p:nvPr>
        </p:nvSpPr>
        <p:spPr>
          <a:xfrm>
            <a:off x="823292" y="996700"/>
            <a:ext cx="24021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540" name="Google Shape;3540;p339"/>
          <p:cNvSpPr txBox="1">
            <a:spLocks noGrp="1"/>
          </p:cNvSpPr>
          <p:nvPr>
            <p:ph type="subTitle" idx="1"/>
          </p:nvPr>
        </p:nvSpPr>
        <p:spPr>
          <a:xfrm>
            <a:off x="823300" y="2180350"/>
            <a:ext cx="4362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41" name="Google Shape;3541;p339"/>
          <p:cNvSpPr>
            <a:spLocks noGrp="1"/>
          </p:cNvSpPr>
          <p:nvPr>
            <p:ph type="pic" idx="2"/>
          </p:nvPr>
        </p:nvSpPr>
        <p:spPr>
          <a:xfrm>
            <a:off x="5708350" y="3135300"/>
            <a:ext cx="3445500" cy="2008200"/>
          </a:xfrm>
          <a:prstGeom prst="rect">
            <a:avLst/>
          </a:prstGeom>
          <a:noFill/>
          <a:ln>
            <a:noFill/>
          </a:ln>
        </p:spPr>
      </p:sp>
      <p:sp>
        <p:nvSpPr>
          <p:cNvPr id="3542" name="Google Shape;3542;p339"/>
          <p:cNvSpPr>
            <a:spLocks noGrp="1"/>
          </p:cNvSpPr>
          <p:nvPr>
            <p:ph type="pic" idx="3"/>
          </p:nvPr>
        </p:nvSpPr>
        <p:spPr>
          <a:xfrm>
            <a:off x="5708350" y="-13175"/>
            <a:ext cx="3445500" cy="3148500"/>
          </a:xfrm>
          <a:prstGeom prst="rect">
            <a:avLst/>
          </a:prstGeom>
          <a:noFill/>
          <a:ln>
            <a:noFill/>
          </a:ln>
        </p:spPr>
      </p:sp>
      <p:sp>
        <p:nvSpPr>
          <p:cNvPr id="3543" name="Google Shape;3543;p339"/>
          <p:cNvSpPr>
            <a:spLocks noGrp="1"/>
          </p:cNvSpPr>
          <p:nvPr>
            <p:ph type="pic" idx="4"/>
          </p:nvPr>
        </p:nvSpPr>
        <p:spPr>
          <a:xfrm>
            <a:off x="715475" y="3135300"/>
            <a:ext cx="4992900" cy="200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3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5" name="Google Shape;3545;p340"/>
          <p:cNvSpPr/>
          <p:nvPr/>
        </p:nvSpPr>
        <p:spPr>
          <a:xfrm>
            <a:off x="5708350" y="44194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6" name="Google Shape;3546;p340"/>
          <p:cNvSpPr/>
          <p:nvPr/>
        </p:nvSpPr>
        <p:spPr>
          <a:xfrm>
            <a:off x="-9900" y="-9975"/>
            <a:ext cx="7230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7" name="Google Shape;3547;p340"/>
          <p:cNvSpPr>
            <a:spLocks noGrp="1"/>
          </p:cNvSpPr>
          <p:nvPr>
            <p:ph type="pic" idx="2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3548" name="Google Shape;3548;p340"/>
          <p:cNvSpPr txBox="1">
            <a:spLocks noGrp="1"/>
          </p:cNvSpPr>
          <p:nvPr>
            <p:ph type="title"/>
          </p:nvPr>
        </p:nvSpPr>
        <p:spPr>
          <a:xfrm>
            <a:off x="854350" y="668070"/>
            <a:ext cx="44481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549" name="Google Shape;3549;p340"/>
          <p:cNvSpPr txBox="1">
            <a:spLocks noGrp="1"/>
          </p:cNvSpPr>
          <p:nvPr>
            <p:ph type="subTitle" idx="1"/>
          </p:nvPr>
        </p:nvSpPr>
        <p:spPr>
          <a:xfrm>
            <a:off x="854300" y="1817843"/>
            <a:ext cx="44481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50" name="Google Shape;3550;p340"/>
          <p:cNvSpPr txBox="1"/>
          <p:nvPr/>
        </p:nvSpPr>
        <p:spPr>
          <a:xfrm>
            <a:off x="854300" y="34595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CREDITS: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This presentation template was created by </a:t>
            </a:r>
            <a:r>
              <a:rPr lang="en" sz="1200" b="1" i="0" u="sng" strike="noStrike" cap="none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2"/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includes icons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infographics &amp; images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0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200" b="1" i="0" u="sng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3551" name="Google Shape;3551;p340"/>
          <p:cNvGrpSpPr/>
          <p:nvPr/>
        </p:nvGrpSpPr>
        <p:grpSpPr>
          <a:xfrm>
            <a:off x="-9900" y="-4875"/>
            <a:ext cx="9163900" cy="5161809"/>
            <a:chOff x="-9900" y="-4875"/>
            <a:chExt cx="9163900" cy="5161809"/>
          </a:xfrm>
        </p:grpSpPr>
        <p:cxnSp>
          <p:nvCxnSpPr>
            <p:cNvPr id="3552" name="Google Shape;3552;p340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53" name="Google Shape;3553;p340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54" name="Google Shape;3554;p340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55" name="Google Shape;3555;p340"/>
            <p:cNvCxnSpPr/>
            <p:nvPr/>
          </p:nvCxnSpPr>
          <p:spPr>
            <a:xfrm flipH="1">
              <a:off x="8428450" y="-4875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56" name="Google Shape;3556;p340"/>
            <p:cNvCxnSpPr/>
            <p:nvPr/>
          </p:nvCxnSpPr>
          <p:spPr>
            <a:xfrm rot="10800000">
              <a:off x="5708350" y="717834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p341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9" name="Google Shape;3559;p3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560" name="Google Shape;3560;p341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561" name="Google Shape;3561;p341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3562" name="Google Shape;3562;p341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3563" name="Google Shape;3563;p341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64" name="Google Shape;3564;p341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565" name="Google Shape;3565;p341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66" name="Google Shape;3566;p341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3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8" name="Google Shape;3568;p3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569" name="Google Shape;3569;p342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570" name="Google Shape;3570;p342"/>
          <p:cNvSpPr/>
          <p:nvPr/>
        </p:nvSpPr>
        <p:spPr>
          <a:xfrm flipH="1">
            <a:off x="-100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1" name="Google Shape;3571;p342"/>
          <p:cNvGrpSpPr/>
          <p:nvPr/>
        </p:nvGrpSpPr>
        <p:grpSpPr>
          <a:xfrm>
            <a:off x="-9900" y="335363"/>
            <a:ext cx="9163800" cy="4866011"/>
            <a:chOff x="-9900" y="335363"/>
            <a:chExt cx="9163800" cy="4866011"/>
          </a:xfrm>
        </p:grpSpPr>
        <p:cxnSp>
          <p:nvCxnSpPr>
            <p:cNvPr id="3572" name="Google Shape;3572;p342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73" name="Google Shape;3573;p342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74" name="Google Shape;3574;p342"/>
            <p:cNvCxnSpPr/>
            <p:nvPr/>
          </p:nvCxnSpPr>
          <p:spPr>
            <a:xfrm>
              <a:off x="501500" y="335374"/>
              <a:ext cx="0" cy="486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6" name="Google Shape;3576;p343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77" name="Google Shape;3577;p343"/>
          <p:cNvSpPr/>
          <p:nvPr/>
        </p:nvSpPr>
        <p:spPr>
          <a:xfrm>
            <a:off x="-8825" y="723575"/>
            <a:ext cx="722100" cy="370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343"/>
          <p:cNvSpPr/>
          <p:nvPr/>
        </p:nvSpPr>
        <p:spPr>
          <a:xfrm flipH="1">
            <a:off x="8428375" y="4425675"/>
            <a:ext cx="7221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9" name="Google Shape;3579;p343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3580" name="Google Shape;3580;p343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581" name="Google Shape;3581;p343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3582" name="Google Shape;3582;p343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83" name="Google Shape;3583;p343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84" name="Google Shape;3584;p343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" name="Google Shape;3586;p344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587" name="Google Shape;3587;p344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88" name="Google Shape;3588;p344"/>
          <p:cNvSpPr/>
          <p:nvPr/>
        </p:nvSpPr>
        <p:spPr>
          <a:xfrm flipH="1">
            <a:off x="7005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344"/>
          <p:cNvSpPr/>
          <p:nvPr/>
        </p:nvSpPr>
        <p:spPr>
          <a:xfrm flipH="1">
            <a:off x="-16175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90" name="Google Shape;3590;p344"/>
          <p:cNvGrpSpPr/>
          <p:nvPr/>
        </p:nvGrpSpPr>
        <p:grpSpPr>
          <a:xfrm flipH="1"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3591" name="Google Shape;3591;p344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592" name="Google Shape;3592;p344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3593" name="Google Shape;3593;p344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94" name="Google Shape;3594;p344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95" name="Google Shape;3595;p344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/>
          <p:nvPr/>
        </p:nvSpPr>
        <p:spPr>
          <a:xfrm>
            <a:off x="5708350" y="44194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8"/>
          <p:cNvSpPr/>
          <p:nvPr/>
        </p:nvSpPr>
        <p:spPr>
          <a:xfrm>
            <a:off x="-9900" y="-9975"/>
            <a:ext cx="7230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8"/>
          <p:cNvSpPr>
            <a:spLocks noGrp="1"/>
          </p:cNvSpPr>
          <p:nvPr>
            <p:ph type="pic" idx="2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p28"/>
          <p:cNvSpPr txBox="1">
            <a:spLocks noGrp="1"/>
          </p:cNvSpPr>
          <p:nvPr>
            <p:ph type="title"/>
          </p:nvPr>
        </p:nvSpPr>
        <p:spPr>
          <a:xfrm>
            <a:off x="854350" y="668070"/>
            <a:ext cx="44481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subTitle" idx="1"/>
          </p:nvPr>
        </p:nvSpPr>
        <p:spPr>
          <a:xfrm>
            <a:off x="854300" y="1817843"/>
            <a:ext cx="44481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8"/>
          <p:cNvSpPr txBox="1"/>
          <p:nvPr/>
        </p:nvSpPr>
        <p:spPr>
          <a:xfrm>
            <a:off x="854300" y="34595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CREDITS: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This presentation template was created by </a:t>
            </a:r>
            <a:r>
              <a:rPr lang="en" sz="1200" b="1" i="0" u="sng" strike="noStrike" cap="none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2"/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includes icons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infographics &amp; images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0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200" b="1" i="0" u="sng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236" name="Google Shape;236;p28"/>
          <p:cNvGrpSpPr/>
          <p:nvPr/>
        </p:nvGrpSpPr>
        <p:grpSpPr>
          <a:xfrm>
            <a:off x="-9900" y="-4875"/>
            <a:ext cx="9163900" cy="5161809"/>
            <a:chOff x="-9900" y="-4875"/>
            <a:chExt cx="9163900" cy="5161809"/>
          </a:xfrm>
        </p:grpSpPr>
        <p:cxnSp>
          <p:nvCxnSpPr>
            <p:cNvPr id="237" name="Google Shape;237;p28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8" name="Google Shape;238;p28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9" name="Google Shape;239;p28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0" name="Google Shape;240;p28"/>
            <p:cNvCxnSpPr/>
            <p:nvPr/>
          </p:nvCxnSpPr>
          <p:spPr>
            <a:xfrm flipH="1">
              <a:off x="8428450" y="-4875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1" name="Google Shape;241;p28"/>
            <p:cNvCxnSpPr/>
            <p:nvPr/>
          </p:nvCxnSpPr>
          <p:spPr>
            <a:xfrm rot="10800000">
              <a:off x="5708350" y="717834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7" name="Google Shape;3597;p345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98" name="Google Shape;3598;p345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3599" name="Google Shape;3599;p345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3600" name="Google Shape;3600;p345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01" name="Google Shape;3601;p345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602" name="Google Shape;3602;p345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03" name="Google Shape;3603;p345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604" name="Google Shape;3604;p345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7" name="Google Shape;3607;p347"/>
          <p:cNvSpPr/>
          <p:nvPr/>
        </p:nvSpPr>
        <p:spPr>
          <a:xfrm flipH="1">
            <a:off x="508275" y="4808150"/>
            <a:ext cx="86358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8" name="Google Shape;3608;p347"/>
          <p:cNvGrpSpPr/>
          <p:nvPr/>
        </p:nvGrpSpPr>
        <p:grpSpPr>
          <a:xfrm flipH="1"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3609" name="Google Shape;3609;p347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610" name="Google Shape;3610;p347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3611" name="Google Shape;3611;p347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12" name="Google Shape;3612;p347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" name="Google Shape;3614;p348"/>
          <p:cNvSpPr/>
          <p:nvPr/>
        </p:nvSpPr>
        <p:spPr>
          <a:xfrm flipH="1">
            <a:off x="-100" y="4808150"/>
            <a:ext cx="501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348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3616" name="Google Shape;3616;p348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3617" name="Google Shape;3617;p348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18" name="Google Shape;3618;p348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619" name="Google Shape;3619;p348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9" name="Google Shape;3879;p374"/>
          <p:cNvSpPr/>
          <p:nvPr/>
        </p:nvSpPr>
        <p:spPr>
          <a:xfrm>
            <a:off x="8430775" y="44224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0" name="Google Shape;3880;p374"/>
          <p:cNvSpPr txBox="1">
            <a:spLocks noGrp="1"/>
          </p:cNvSpPr>
          <p:nvPr>
            <p:ph type="ctrTitle"/>
          </p:nvPr>
        </p:nvSpPr>
        <p:spPr>
          <a:xfrm>
            <a:off x="976175" y="1239025"/>
            <a:ext cx="4315500" cy="2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81" name="Google Shape;3881;p374"/>
          <p:cNvSpPr txBox="1">
            <a:spLocks noGrp="1"/>
          </p:cNvSpPr>
          <p:nvPr>
            <p:ph type="subTitle" idx="1"/>
          </p:nvPr>
        </p:nvSpPr>
        <p:spPr>
          <a:xfrm>
            <a:off x="976175" y="3428675"/>
            <a:ext cx="4315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2" name="Google Shape;3882;p374"/>
          <p:cNvSpPr>
            <a:spLocks noGrp="1"/>
          </p:cNvSpPr>
          <p:nvPr>
            <p:ph type="pic" idx="2"/>
          </p:nvPr>
        </p:nvSpPr>
        <p:spPr>
          <a:xfrm>
            <a:off x="5713175" y="726225"/>
            <a:ext cx="3429000" cy="3691500"/>
          </a:xfrm>
          <a:prstGeom prst="rect">
            <a:avLst/>
          </a:prstGeom>
          <a:noFill/>
          <a:ln>
            <a:noFill/>
          </a:ln>
        </p:spPr>
      </p:sp>
      <p:sp>
        <p:nvSpPr>
          <p:cNvPr id="3883" name="Google Shape;3883;p374"/>
          <p:cNvSpPr/>
          <p:nvPr/>
        </p:nvSpPr>
        <p:spPr>
          <a:xfrm>
            <a:off x="715525" y="-9980"/>
            <a:ext cx="4992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84" name="Google Shape;3884;p374"/>
          <p:cNvGrpSpPr/>
          <p:nvPr/>
        </p:nvGrpSpPr>
        <p:grpSpPr>
          <a:xfrm>
            <a:off x="-9900" y="-13291"/>
            <a:ext cx="9163900" cy="5163441"/>
            <a:chOff x="-9900" y="-13291"/>
            <a:chExt cx="9163900" cy="5163441"/>
          </a:xfrm>
        </p:grpSpPr>
        <p:cxnSp>
          <p:nvCxnSpPr>
            <p:cNvPr id="3885" name="Google Shape;3885;p374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86" name="Google Shape;3886;p374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87" name="Google Shape;3887;p374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88" name="Google Shape;3888;p374"/>
            <p:cNvCxnSpPr/>
            <p:nvPr/>
          </p:nvCxnSpPr>
          <p:spPr>
            <a:xfrm flipH="1">
              <a:off x="8428450" y="4425800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89" name="Google Shape;3889;p374"/>
            <p:cNvCxnSpPr/>
            <p:nvPr/>
          </p:nvCxnSpPr>
          <p:spPr>
            <a:xfrm rot="10800000">
              <a:off x="5708350" y="-13291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" name="Google Shape;3891;p375"/>
          <p:cNvSpPr/>
          <p:nvPr/>
        </p:nvSpPr>
        <p:spPr>
          <a:xfrm>
            <a:off x="501500" y="4808150"/>
            <a:ext cx="8643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2" name="Google Shape;3892;p37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3893" name="Google Shape;3893;p375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cxnSp>
          <p:nvCxnSpPr>
            <p:cNvPr id="3894" name="Google Shape;3894;p375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895" name="Google Shape;3895;p375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3896" name="Google Shape;3896;p375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97" name="Google Shape;3897;p375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9" name="Google Shape;3899;p376"/>
          <p:cNvSpPr/>
          <p:nvPr/>
        </p:nvSpPr>
        <p:spPr>
          <a:xfrm>
            <a:off x="8635800" y="335375"/>
            <a:ext cx="518100" cy="44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0" name="Google Shape;3900;p37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901" name="Google Shape;3901;p376"/>
          <p:cNvSpPr txBox="1">
            <a:spLocks noGrp="1"/>
          </p:cNvSpPr>
          <p:nvPr>
            <p:ph type="title" idx="2"/>
          </p:nvPr>
        </p:nvSpPr>
        <p:spPr>
          <a:xfrm>
            <a:off x="71916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02" name="Google Shape;3902;p376"/>
          <p:cNvSpPr txBox="1">
            <a:spLocks noGrp="1"/>
          </p:cNvSpPr>
          <p:nvPr>
            <p:ph type="title" idx="3"/>
          </p:nvPr>
        </p:nvSpPr>
        <p:spPr>
          <a:xfrm>
            <a:off x="71916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03" name="Google Shape;3903;p376"/>
          <p:cNvSpPr txBox="1">
            <a:spLocks noGrp="1"/>
          </p:cNvSpPr>
          <p:nvPr>
            <p:ph type="title" idx="4"/>
          </p:nvPr>
        </p:nvSpPr>
        <p:spPr>
          <a:xfrm>
            <a:off x="3418440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04" name="Google Shape;3904;p376"/>
          <p:cNvSpPr txBox="1">
            <a:spLocks noGrp="1"/>
          </p:cNvSpPr>
          <p:nvPr>
            <p:ph type="title" idx="5"/>
          </p:nvPr>
        </p:nvSpPr>
        <p:spPr>
          <a:xfrm>
            <a:off x="3418440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05" name="Google Shape;3905;p376"/>
          <p:cNvSpPr txBox="1">
            <a:spLocks noGrp="1"/>
          </p:cNvSpPr>
          <p:nvPr>
            <p:ph type="title" idx="6"/>
          </p:nvPr>
        </p:nvSpPr>
        <p:spPr>
          <a:xfrm>
            <a:off x="611771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06" name="Google Shape;3906;p376"/>
          <p:cNvSpPr txBox="1">
            <a:spLocks noGrp="1"/>
          </p:cNvSpPr>
          <p:nvPr>
            <p:ph type="title" idx="7"/>
          </p:nvPr>
        </p:nvSpPr>
        <p:spPr>
          <a:xfrm>
            <a:off x="611771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07" name="Google Shape;3907;p376"/>
          <p:cNvSpPr txBox="1">
            <a:spLocks noGrp="1"/>
          </p:cNvSpPr>
          <p:nvPr>
            <p:ph type="subTitle" idx="1"/>
          </p:nvPr>
        </p:nvSpPr>
        <p:spPr>
          <a:xfrm>
            <a:off x="72000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08" name="Google Shape;3908;p376"/>
          <p:cNvSpPr txBox="1">
            <a:spLocks noGrp="1"/>
          </p:cNvSpPr>
          <p:nvPr>
            <p:ph type="subTitle" idx="8"/>
          </p:nvPr>
        </p:nvSpPr>
        <p:spPr>
          <a:xfrm>
            <a:off x="3419275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09" name="Google Shape;3909;p376"/>
          <p:cNvSpPr txBox="1">
            <a:spLocks noGrp="1"/>
          </p:cNvSpPr>
          <p:nvPr>
            <p:ph type="subTitle" idx="9"/>
          </p:nvPr>
        </p:nvSpPr>
        <p:spPr>
          <a:xfrm>
            <a:off x="611855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10" name="Google Shape;3910;p376"/>
          <p:cNvSpPr txBox="1">
            <a:spLocks noGrp="1"/>
          </p:cNvSpPr>
          <p:nvPr>
            <p:ph type="subTitle" idx="13"/>
          </p:nvPr>
        </p:nvSpPr>
        <p:spPr>
          <a:xfrm>
            <a:off x="72000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11" name="Google Shape;3911;p376"/>
          <p:cNvSpPr txBox="1">
            <a:spLocks noGrp="1"/>
          </p:cNvSpPr>
          <p:nvPr>
            <p:ph type="subTitle" idx="14"/>
          </p:nvPr>
        </p:nvSpPr>
        <p:spPr>
          <a:xfrm>
            <a:off x="3419275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12" name="Google Shape;3912;p376"/>
          <p:cNvSpPr txBox="1">
            <a:spLocks noGrp="1"/>
          </p:cNvSpPr>
          <p:nvPr>
            <p:ph type="subTitle" idx="15"/>
          </p:nvPr>
        </p:nvSpPr>
        <p:spPr>
          <a:xfrm>
            <a:off x="611855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913" name="Google Shape;3913;p376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3914" name="Google Shape;3914;p376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3915" name="Google Shape;3915;p376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16" name="Google Shape;3916;p376"/>
              <p:cNvCxnSpPr/>
              <p:nvPr/>
            </p:nvCxnSpPr>
            <p:spPr>
              <a:xfrm>
                <a:off x="86358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17" name="Google Shape;3917;p376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3918" name="Google Shape;3918;p376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19" name="Google Shape;3919;p376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" name="Google Shape;3921;p377"/>
          <p:cNvSpPr/>
          <p:nvPr/>
        </p:nvSpPr>
        <p:spPr>
          <a:xfrm>
            <a:off x="-25250" y="4422475"/>
            <a:ext cx="348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2" name="Google Shape;3922;p377"/>
          <p:cNvSpPr>
            <a:spLocks noGrp="1"/>
          </p:cNvSpPr>
          <p:nvPr>
            <p:ph type="pic" idx="2"/>
          </p:nvPr>
        </p:nvSpPr>
        <p:spPr>
          <a:xfrm>
            <a:off x="0" y="726125"/>
            <a:ext cx="3463200" cy="3689400"/>
          </a:xfrm>
          <a:prstGeom prst="rect">
            <a:avLst/>
          </a:prstGeom>
          <a:noFill/>
          <a:ln>
            <a:noFill/>
          </a:ln>
        </p:spPr>
      </p:sp>
      <p:sp>
        <p:nvSpPr>
          <p:cNvPr id="3923" name="Google Shape;3923;p377"/>
          <p:cNvSpPr txBox="1">
            <a:spLocks noGrp="1"/>
          </p:cNvSpPr>
          <p:nvPr>
            <p:ph type="title"/>
          </p:nvPr>
        </p:nvSpPr>
        <p:spPr>
          <a:xfrm>
            <a:off x="3754975" y="1365900"/>
            <a:ext cx="453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924" name="Google Shape;3924;p377"/>
          <p:cNvSpPr txBox="1">
            <a:spLocks noGrp="1"/>
          </p:cNvSpPr>
          <p:nvPr>
            <p:ph type="subTitle" idx="1"/>
          </p:nvPr>
        </p:nvSpPr>
        <p:spPr>
          <a:xfrm>
            <a:off x="3754975" y="2081825"/>
            <a:ext cx="4530300" cy="18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925" name="Google Shape;3925;p377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6" name="Google Shape;3926;p377"/>
          <p:cNvGrpSpPr/>
          <p:nvPr/>
        </p:nvGrpSpPr>
        <p:grpSpPr>
          <a:xfrm>
            <a:off x="-25250" y="-6650"/>
            <a:ext cx="9179400" cy="5156800"/>
            <a:chOff x="-25250" y="-6650"/>
            <a:chExt cx="9179400" cy="5156800"/>
          </a:xfrm>
        </p:grpSpPr>
        <p:cxnSp>
          <p:nvCxnSpPr>
            <p:cNvPr id="3927" name="Google Shape;3927;p377"/>
            <p:cNvCxnSpPr/>
            <p:nvPr/>
          </p:nvCxnSpPr>
          <p:spPr>
            <a:xfrm>
              <a:off x="34687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28" name="Google Shape;3928;p377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29" name="Google Shape;3929;p377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30" name="Google Shape;3930;p377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" name="Google Shape;3932;p378"/>
          <p:cNvSpPr/>
          <p:nvPr/>
        </p:nvSpPr>
        <p:spPr>
          <a:xfrm>
            <a:off x="5708350" y="44256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3" name="Google Shape;3933;p378"/>
          <p:cNvSpPr/>
          <p:nvPr/>
        </p:nvSpPr>
        <p:spPr>
          <a:xfrm>
            <a:off x="0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4" name="Google Shape;3934;p378"/>
          <p:cNvSpPr>
            <a:spLocks noGrp="1"/>
          </p:cNvSpPr>
          <p:nvPr>
            <p:ph type="pic" idx="2"/>
          </p:nvPr>
        </p:nvSpPr>
        <p:spPr>
          <a:xfrm>
            <a:off x="5715000" y="727725"/>
            <a:ext cx="34389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3935" name="Google Shape;3935;p378"/>
          <p:cNvSpPr txBox="1">
            <a:spLocks noGrp="1"/>
          </p:cNvSpPr>
          <p:nvPr>
            <p:ph type="title"/>
          </p:nvPr>
        </p:nvSpPr>
        <p:spPr>
          <a:xfrm>
            <a:off x="1018025" y="2239975"/>
            <a:ext cx="32607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36" name="Google Shape;3936;p378"/>
          <p:cNvSpPr txBox="1">
            <a:spLocks noGrp="1"/>
          </p:cNvSpPr>
          <p:nvPr>
            <p:ph type="title" idx="3"/>
          </p:nvPr>
        </p:nvSpPr>
        <p:spPr>
          <a:xfrm>
            <a:off x="1018025" y="1321975"/>
            <a:ext cx="1641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3937" name="Google Shape;3937;p378"/>
          <p:cNvGrpSpPr/>
          <p:nvPr/>
        </p:nvGrpSpPr>
        <p:grpSpPr>
          <a:xfrm>
            <a:off x="-9900" y="6650"/>
            <a:ext cx="9163800" cy="5147036"/>
            <a:chOff x="-9900" y="6650"/>
            <a:chExt cx="9163800" cy="5147036"/>
          </a:xfrm>
        </p:grpSpPr>
        <p:cxnSp>
          <p:nvCxnSpPr>
            <p:cNvPr id="3938" name="Google Shape;3938;p378"/>
            <p:cNvCxnSpPr/>
            <p:nvPr/>
          </p:nvCxnSpPr>
          <p:spPr>
            <a:xfrm rot="10800000">
              <a:off x="5708350" y="714586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39" name="Google Shape;3939;p378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40" name="Google Shape;3940;p378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41" name="Google Shape;3941;p378"/>
            <p:cNvCxnSpPr/>
            <p:nvPr/>
          </p:nvCxnSpPr>
          <p:spPr>
            <a:xfrm>
              <a:off x="715463" y="6650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3" name="Google Shape;3943;p379"/>
          <p:cNvSpPr/>
          <p:nvPr/>
        </p:nvSpPr>
        <p:spPr>
          <a:xfrm>
            <a:off x="-99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4" name="Google Shape;3944;p379"/>
          <p:cNvSpPr txBox="1">
            <a:spLocks noGrp="1"/>
          </p:cNvSpPr>
          <p:nvPr>
            <p:ph type="title"/>
          </p:nvPr>
        </p:nvSpPr>
        <p:spPr>
          <a:xfrm>
            <a:off x="722376" y="4480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945" name="Google Shape;3945;p379"/>
          <p:cNvSpPr txBox="1">
            <a:spLocks noGrp="1"/>
          </p:cNvSpPr>
          <p:nvPr>
            <p:ph type="subTitle" idx="1"/>
          </p:nvPr>
        </p:nvSpPr>
        <p:spPr>
          <a:xfrm>
            <a:off x="4101523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46" name="Google Shape;3946;p379"/>
          <p:cNvSpPr txBox="1">
            <a:spLocks noGrp="1"/>
          </p:cNvSpPr>
          <p:nvPr>
            <p:ph type="subTitle" idx="2"/>
          </p:nvPr>
        </p:nvSpPr>
        <p:spPr>
          <a:xfrm>
            <a:off x="722375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47" name="Google Shape;3947;p379"/>
          <p:cNvSpPr txBox="1">
            <a:spLocks noGrp="1"/>
          </p:cNvSpPr>
          <p:nvPr>
            <p:ph type="subTitle" idx="3"/>
          </p:nvPr>
        </p:nvSpPr>
        <p:spPr>
          <a:xfrm>
            <a:off x="722375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48" name="Google Shape;3948;p379"/>
          <p:cNvSpPr txBox="1">
            <a:spLocks noGrp="1"/>
          </p:cNvSpPr>
          <p:nvPr>
            <p:ph type="subTitle" idx="4"/>
          </p:nvPr>
        </p:nvSpPr>
        <p:spPr>
          <a:xfrm>
            <a:off x="4101523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949" name="Google Shape;3949;p379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3950" name="Google Shape;3950;p379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3951" name="Google Shape;3951;p379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52" name="Google Shape;3952;p379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953" name="Google Shape;3953;p379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9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46" name="Google Shape;246;p29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247" name="Google Shape;247;p29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248" name="Google Shape;248;p29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9" name="Google Shape;249;p29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50" name="Google Shape;250;p29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1" name="Google Shape;251;p29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5" name="Google Shape;3955;p380"/>
          <p:cNvSpPr/>
          <p:nvPr/>
        </p:nvSpPr>
        <p:spPr>
          <a:xfrm>
            <a:off x="-9900" y="4808150"/>
            <a:ext cx="8645700" cy="3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6" name="Google Shape;3956;p38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957" name="Google Shape;3957;p380"/>
          <p:cNvSpPr txBox="1">
            <a:spLocks noGrp="1"/>
          </p:cNvSpPr>
          <p:nvPr>
            <p:ph type="subTitle" idx="1"/>
          </p:nvPr>
        </p:nvSpPr>
        <p:spPr>
          <a:xfrm>
            <a:off x="713225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58" name="Google Shape;3958;p380"/>
          <p:cNvSpPr txBox="1">
            <a:spLocks noGrp="1"/>
          </p:cNvSpPr>
          <p:nvPr>
            <p:ph type="subTitle" idx="2"/>
          </p:nvPr>
        </p:nvSpPr>
        <p:spPr>
          <a:xfrm>
            <a:off x="3378910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59" name="Google Shape;3959;p380"/>
          <p:cNvSpPr txBox="1">
            <a:spLocks noGrp="1"/>
          </p:cNvSpPr>
          <p:nvPr>
            <p:ph type="subTitle" idx="3"/>
          </p:nvPr>
        </p:nvSpPr>
        <p:spPr>
          <a:xfrm>
            <a:off x="6044602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60" name="Google Shape;3960;p380"/>
          <p:cNvSpPr txBox="1">
            <a:spLocks noGrp="1"/>
          </p:cNvSpPr>
          <p:nvPr>
            <p:ph type="subTitle" idx="4"/>
          </p:nvPr>
        </p:nvSpPr>
        <p:spPr>
          <a:xfrm>
            <a:off x="71322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61" name="Google Shape;3961;p380"/>
          <p:cNvSpPr txBox="1">
            <a:spLocks noGrp="1"/>
          </p:cNvSpPr>
          <p:nvPr>
            <p:ph type="subTitle" idx="5"/>
          </p:nvPr>
        </p:nvSpPr>
        <p:spPr>
          <a:xfrm>
            <a:off x="337891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62" name="Google Shape;3962;p380"/>
          <p:cNvSpPr txBox="1">
            <a:spLocks noGrp="1"/>
          </p:cNvSpPr>
          <p:nvPr>
            <p:ph type="subTitle" idx="6"/>
          </p:nvPr>
        </p:nvSpPr>
        <p:spPr>
          <a:xfrm>
            <a:off x="6044606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963" name="Google Shape;3963;p380"/>
          <p:cNvGrpSpPr/>
          <p:nvPr/>
        </p:nvGrpSpPr>
        <p:grpSpPr>
          <a:xfrm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3964" name="Google Shape;3964;p380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965" name="Google Shape;3965;p380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3966" name="Google Shape;3966;p380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67" name="Google Shape;3967;p380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9" name="Google Shape;3969;p381"/>
          <p:cNvSpPr/>
          <p:nvPr/>
        </p:nvSpPr>
        <p:spPr>
          <a:xfrm>
            <a:off x="501500" y="-6700"/>
            <a:ext cx="8652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0" name="Google Shape;3970;p38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971" name="Google Shape;3971;p381"/>
          <p:cNvSpPr txBox="1">
            <a:spLocks noGrp="1"/>
          </p:cNvSpPr>
          <p:nvPr>
            <p:ph type="subTitle" idx="1"/>
          </p:nvPr>
        </p:nvSpPr>
        <p:spPr>
          <a:xfrm>
            <a:off x="719824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72" name="Google Shape;3972;p381"/>
          <p:cNvSpPr txBox="1">
            <a:spLocks noGrp="1"/>
          </p:cNvSpPr>
          <p:nvPr>
            <p:ph type="subTitle" idx="2"/>
          </p:nvPr>
        </p:nvSpPr>
        <p:spPr>
          <a:xfrm>
            <a:off x="4546376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73" name="Google Shape;3973;p381"/>
          <p:cNvSpPr txBox="1">
            <a:spLocks noGrp="1"/>
          </p:cNvSpPr>
          <p:nvPr>
            <p:ph type="subTitle" idx="3"/>
          </p:nvPr>
        </p:nvSpPr>
        <p:spPr>
          <a:xfrm>
            <a:off x="719824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74" name="Google Shape;3974;p381"/>
          <p:cNvSpPr txBox="1">
            <a:spLocks noGrp="1"/>
          </p:cNvSpPr>
          <p:nvPr>
            <p:ph type="subTitle" idx="4"/>
          </p:nvPr>
        </p:nvSpPr>
        <p:spPr>
          <a:xfrm>
            <a:off x="4546376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75" name="Google Shape;3975;p381"/>
          <p:cNvSpPr txBox="1">
            <a:spLocks noGrp="1"/>
          </p:cNvSpPr>
          <p:nvPr>
            <p:ph type="subTitle" idx="5"/>
          </p:nvPr>
        </p:nvSpPr>
        <p:spPr>
          <a:xfrm>
            <a:off x="719824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76" name="Google Shape;3976;p381"/>
          <p:cNvSpPr txBox="1">
            <a:spLocks noGrp="1"/>
          </p:cNvSpPr>
          <p:nvPr>
            <p:ph type="subTitle" idx="6"/>
          </p:nvPr>
        </p:nvSpPr>
        <p:spPr>
          <a:xfrm>
            <a:off x="719824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77" name="Google Shape;3977;p381"/>
          <p:cNvSpPr txBox="1">
            <a:spLocks noGrp="1"/>
          </p:cNvSpPr>
          <p:nvPr>
            <p:ph type="subTitle" idx="7"/>
          </p:nvPr>
        </p:nvSpPr>
        <p:spPr>
          <a:xfrm>
            <a:off x="4546349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78" name="Google Shape;3978;p381"/>
          <p:cNvSpPr txBox="1">
            <a:spLocks noGrp="1"/>
          </p:cNvSpPr>
          <p:nvPr>
            <p:ph type="subTitle" idx="8"/>
          </p:nvPr>
        </p:nvSpPr>
        <p:spPr>
          <a:xfrm>
            <a:off x="4546349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979" name="Google Shape;3979;p381"/>
          <p:cNvGrpSpPr/>
          <p:nvPr/>
        </p:nvGrpSpPr>
        <p:grpSpPr>
          <a:xfrm>
            <a:off x="-9900" y="5"/>
            <a:ext cx="9163950" cy="5143500"/>
            <a:chOff x="-9900" y="5"/>
            <a:chExt cx="9163950" cy="5143500"/>
          </a:xfrm>
        </p:grpSpPr>
        <p:cxnSp>
          <p:nvCxnSpPr>
            <p:cNvPr id="3980" name="Google Shape;3980;p381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981" name="Google Shape;3981;p381"/>
            <p:cNvGrpSpPr/>
            <p:nvPr/>
          </p:nvGrpSpPr>
          <p:grpSpPr>
            <a:xfrm>
              <a:off x="-9900" y="335363"/>
              <a:ext cx="9163950" cy="4472787"/>
              <a:chOff x="-9900" y="335363"/>
              <a:chExt cx="9163950" cy="4472787"/>
            </a:xfrm>
          </p:grpSpPr>
          <p:cxnSp>
            <p:nvCxnSpPr>
              <p:cNvPr id="3982" name="Google Shape;3982;p381"/>
              <p:cNvCxnSpPr/>
              <p:nvPr/>
            </p:nvCxnSpPr>
            <p:spPr>
              <a:xfrm>
                <a:off x="505050" y="4808150"/>
                <a:ext cx="8649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83" name="Google Shape;3983;p381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5" name="Google Shape;3985;p382"/>
          <p:cNvSpPr/>
          <p:nvPr/>
        </p:nvSpPr>
        <p:spPr>
          <a:xfrm>
            <a:off x="8635800" y="0"/>
            <a:ext cx="5181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6" name="Google Shape;3986;p38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987" name="Google Shape;3987;p382"/>
          <p:cNvSpPr txBox="1">
            <a:spLocks noGrp="1"/>
          </p:cNvSpPr>
          <p:nvPr>
            <p:ph type="subTitle" idx="1"/>
          </p:nvPr>
        </p:nvSpPr>
        <p:spPr>
          <a:xfrm>
            <a:off x="720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88" name="Google Shape;3988;p382"/>
          <p:cNvSpPr txBox="1">
            <a:spLocks noGrp="1"/>
          </p:cNvSpPr>
          <p:nvPr>
            <p:ph type="subTitle" idx="2"/>
          </p:nvPr>
        </p:nvSpPr>
        <p:spPr>
          <a:xfrm>
            <a:off x="3579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89" name="Google Shape;3989;p382"/>
          <p:cNvSpPr txBox="1">
            <a:spLocks noGrp="1"/>
          </p:cNvSpPr>
          <p:nvPr>
            <p:ph type="subTitle" idx="3"/>
          </p:nvPr>
        </p:nvSpPr>
        <p:spPr>
          <a:xfrm>
            <a:off x="720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90" name="Google Shape;3990;p382"/>
          <p:cNvSpPr txBox="1">
            <a:spLocks noGrp="1"/>
          </p:cNvSpPr>
          <p:nvPr>
            <p:ph type="subTitle" idx="4"/>
          </p:nvPr>
        </p:nvSpPr>
        <p:spPr>
          <a:xfrm>
            <a:off x="3579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91" name="Google Shape;3991;p382"/>
          <p:cNvSpPr txBox="1">
            <a:spLocks noGrp="1"/>
          </p:cNvSpPr>
          <p:nvPr>
            <p:ph type="subTitle" idx="5"/>
          </p:nvPr>
        </p:nvSpPr>
        <p:spPr>
          <a:xfrm>
            <a:off x="6438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92" name="Google Shape;3992;p382"/>
          <p:cNvSpPr txBox="1">
            <a:spLocks noGrp="1"/>
          </p:cNvSpPr>
          <p:nvPr>
            <p:ph type="subTitle" idx="6"/>
          </p:nvPr>
        </p:nvSpPr>
        <p:spPr>
          <a:xfrm>
            <a:off x="6438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93" name="Google Shape;3993;p382"/>
          <p:cNvSpPr txBox="1">
            <a:spLocks noGrp="1"/>
          </p:cNvSpPr>
          <p:nvPr>
            <p:ph type="subTitle" idx="7"/>
          </p:nvPr>
        </p:nvSpPr>
        <p:spPr>
          <a:xfrm>
            <a:off x="720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94" name="Google Shape;3994;p382"/>
          <p:cNvSpPr txBox="1">
            <a:spLocks noGrp="1"/>
          </p:cNvSpPr>
          <p:nvPr>
            <p:ph type="subTitle" idx="8"/>
          </p:nvPr>
        </p:nvSpPr>
        <p:spPr>
          <a:xfrm>
            <a:off x="3579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95" name="Google Shape;3995;p382"/>
          <p:cNvSpPr txBox="1">
            <a:spLocks noGrp="1"/>
          </p:cNvSpPr>
          <p:nvPr>
            <p:ph type="subTitle" idx="9"/>
          </p:nvPr>
        </p:nvSpPr>
        <p:spPr>
          <a:xfrm>
            <a:off x="64398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96" name="Google Shape;3996;p382"/>
          <p:cNvSpPr txBox="1">
            <a:spLocks noGrp="1"/>
          </p:cNvSpPr>
          <p:nvPr>
            <p:ph type="subTitle" idx="13"/>
          </p:nvPr>
        </p:nvSpPr>
        <p:spPr>
          <a:xfrm>
            <a:off x="720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97" name="Google Shape;3997;p382"/>
          <p:cNvSpPr txBox="1">
            <a:spLocks noGrp="1"/>
          </p:cNvSpPr>
          <p:nvPr>
            <p:ph type="subTitle" idx="14"/>
          </p:nvPr>
        </p:nvSpPr>
        <p:spPr>
          <a:xfrm>
            <a:off x="3579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98" name="Google Shape;3998;p382"/>
          <p:cNvSpPr txBox="1">
            <a:spLocks noGrp="1"/>
          </p:cNvSpPr>
          <p:nvPr>
            <p:ph type="subTitle" idx="15"/>
          </p:nvPr>
        </p:nvSpPr>
        <p:spPr>
          <a:xfrm>
            <a:off x="64398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999" name="Google Shape;3999;p382"/>
          <p:cNvGrpSpPr/>
          <p:nvPr/>
        </p:nvGrpSpPr>
        <p:grpSpPr>
          <a:xfrm>
            <a:off x="-9900" y="-6641"/>
            <a:ext cx="9163800" cy="5176800"/>
            <a:chOff x="-9900" y="-6641"/>
            <a:chExt cx="9163800" cy="5176800"/>
          </a:xfrm>
        </p:grpSpPr>
        <p:grpSp>
          <p:nvGrpSpPr>
            <p:cNvPr id="4000" name="Google Shape;4000;p382"/>
            <p:cNvGrpSpPr/>
            <p:nvPr/>
          </p:nvGrpSpPr>
          <p:grpSpPr>
            <a:xfrm flipH="1">
              <a:off x="501500" y="-6641"/>
              <a:ext cx="8134300" cy="5176800"/>
              <a:chOff x="501500" y="-6641"/>
              <a:chExt cx="8134300" cy="5176800"/>
            </a:xfrm>
          </p:grpSpPr>
          <p:cxnSp>
            <p:nvCxnSpPr>
              <p:cNvPr id="4001" name="Google Shape;4001;p382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02" name="Google Shape;4002;p382"/>
              <p:cNvCxnSpPr/>
              <p:nvPr/>
            </p:nvCxnSpPr>
            <p:spPr>
              <a:xfrm>
                <a:off x="8635800" y="-6641"/>
                <a:ext cx="0" cy="517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003" name="Google Shape;4003;p382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p383"/>
          <p:cNvSpPr/>
          <p:nvPr/>
        </p:nvSpPr>
        <p:spPr>
          <a:xfrm>
            <a:off x="-9900" y="721025"/>
            <a:ext cx="724200" cy="442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383"/>
          <p:cNvSpPr txBox="1">
            <a:spLocks noGrp="1"/>
          </p:cNvSpPr>
          <p:nvPr>
            <p:ph type="title"/>
          </p:nvPr>
        </p:nvSpPr>
        <p:spPr>
          <a:xfrm>
            <a:off x="2226600" y="3100300"/>
            <a:ext cx="5843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07" name="Google Shape;4007;p383"/>
          <p:cNvSpPr txBox="1">
            <a:spLocks noGrp="1"/>
          </p:cNvSpPr>
          <p:nvPr>
            <p:ph type="subTitle" idx="1"/>
          </p:nvPr>
        </p:nvSpPr>
        <p:spPr>
          <a:xfrm>
            <a:off x="2226625" y="1661325"/>
            <a:ext cx="58434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008" name="Google Shape;4008;p383"/>
          <p:cNvGrpSpPr/>
          <p:nvPr/>
        </p:nvGrpSpPr>
        <p:grpSpPr>
          <a:xfrm>
            <a:off x="-9900" y="-6650"/>
            <a:ext cx="9163900" cy="5183500"/>
            <a:chOff x="-9900" y="-6650"/>
            <a:chExt cx="9163900" cy="5183500"/>
          </a:xfrm>
        </p:grpSpPr>
        <p:cxnSp>
          <p:nvCxnSpPr>
            <p:cNvPr id="4009" name="Google Shape;4009;p383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10" name="Google Shape;4010;p383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11" name="Google Shape;4011;p383"/>
            <p:cNvCxnSpPr/>
            <p:nvPr/>
          </p:nvCxnSpPr>
          <p:spPr>
            <a:xfrm>
              <a:off x="715463" y="6650"/>
              <a:ext cx="0" cy="517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12" name="Google Shape;4012;p383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4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" name="Google Shape;4014;p384"/>
          <p:cNvSpPr/>
          <p:nvPr/>
        </p:nvSpPr>
        <p:spPr>
          <a:xfrm>
            <a:off x="0" y="-6775"/>
            <a:ext cx="570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384"/>
          <p:cNvSpPr txBox="1">
            <a:spLocks noGrp="1"/>
          </p:cNvSpPr>
          <p:nvPr>
            <p:ph type="title"/>
          </p:nvPr>
        </p:nvSpPr>
        <p:spPr>
          <a:xfrm>
            <a:off x="798388" y="2046116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16" name="Google Shape;4016;p384"/>
          <p:cNvSpPr txBox="1">
            <a:spLocks noGrp="1"/>
          </p:cNvSpPr>
          <p:nvPr>
            <p:ph type="subTitle" idx="1"/>
          </p:nvPr>
        </p:nvSpPr>
        <p:spPr>
          <a:xfrm>
            <a:off x="798400" y="2669261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017" name="Google Shape;4017;p384"/>
          <p:cNvSpPr txBox="1">
            <a:spLocks noGrp="1"/>
          </p:cNvSpPr>
          <p:nvPr>
            <p:ph type="title" idx="2"/>
          </p:nvPr>
        </p:nvSpPr>
        <p:spPr>
          <a:xfrm>
            <a:off x="798400" y="803930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18" name="Google Shape;4018;p384"/>
          <p:cNvSpPr txBox="1">
            <a:spLocks noGrp="1"/>
          </p:cNvSpPr>
          <p:nvPr>
            <p:ph type="subTitle" idx="3"/>
          </p:nvPr>
        </p:nvSpPr>
        <p:spPr>
          <a:xfrm>
            <a:off x="798400" y="142708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019" name="Google Shape;4019;p384"/>
          <p:cNvSpPr txBox="1">
            <a:spLocks noGrp="1"/>
          </p:cNvSpPr>
          <p:nvPr>
            <p:ph type="title" idx="4"/>
          </p:nvPr>
        </p:nvSpPr>
        <p:spPr>
          <a:xfrm>
            <a:off x="798388" y="3288291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20" name="Google Shape;4020;p384"/>
          <p:cNvSpPr txBox="1">
            <a:spLocks noGrp="1"/>
          </p:cNvSpPr>
          <p:nvPr>
            <p:ph type="subTitle" idx="5"/>
          </p:nvPr>
        </p:nvSpPr>
        <p:spPr>
          <a:xfrm>
            <a:off x="798400" y="391143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021" name="Google Shape;4021;p384"/>
          <p:cNvSpPr>
            <a:spLocks noGrp="1"/>
          </p:cNvSpPr>
          <p:nvPr>
            <p:ph type="pic" idx="6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022" name="Google Shape;4022;p384"/>
          <p:cNvGrpSpPr/>
          <p:nvPr/>
        </p:nvGrpSpPr>
        <p:grpSpPr>
          <a:xfrm>
            <a:off x="-9900" y="-6450"/>
            <a:ext cx="9163800" cy="5146775"/>
            <a:chOff x="-9900" y="-6450"/>
            <a:chExt cx="9163800" cy="5146775"/>
          </a:xfrm>
        </p:grpSpPr>
        <p:cxnSp>
          <p:nvCxnSpPr>
            <p:cNvPr id="4023" name="Google Shape;4023;p384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24" name="Google Shape;4024;p384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25" name="Google Shape;4025;p384"/>
            <p:cNvCxnSpPr/>
            <p:nvPr/>
          </p:nvCxnSpPr>
          <p:spPr>
            <a:xfrm>
              <a:off x="715463" y="721025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26" name="Google Shape;4026;p384"/>
            <p:cNvCxnSpPr/>
            <p:nvPr/>
          </p:nvCxnSpPr>
          <p:spPr>
            <a:xfrm rot="10800000">
              <a:off x="5708350" y="-6450"/>
              <a:ext cx="0" cy="442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p385"/>
          <p:cNvSpPr/>
          <p:nvPr/>
        </p:nvSpPr>
        <p:spPr>
          <a:xfrm>
            <a:off x="-88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385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385"/>
          <p:cNvSpPr txBox="1">
            <a:spLocks noGrp="1"/>
          </p:cNvSpPr>
          <p:nvPr>
            <p:ph type="title" hasCustomPrompt="1"/>
          </p:nvPr>
        </p:nvSpPr>
        <p:spPr>
          <a:xfrm>
            <a:off x="992050" y="1865125"/>
            <a:ext cx="60393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031" name="Google Shape;4031;p385"/>
          <p:cNvSpPr txBox="1">
            <a:spLocks noGrp="1"/>
          </p:cNvSpPr>
          <p:nvPr>
            <p:ph type="subTitle" idx="1"/>
          </p:nvPr>
        </p:nvSpPr>
        <p:spPr>
          <a:xfrm>
            <a:off x="992050" y="2878075"/>
            <a:ext cx="6039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032" name="Google Shape;4032;p385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4033" name="Google Shape;4033;p385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034" name="Google Shape;4034;p385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4035" name="Google Shape;4035;p385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36" name="Google Shape;4036;p385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37" name="Google Shape;4037;p385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4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9" name="Google Shape;4039;p386"/>
          <p:cNvSpPr/>
          <p:nvPr/>
        </p:nvSpPr>
        <p:spPr>
          <a:xfrm flipH="1">
            <a:off x="8635600" y="4808150"/>
            <a:ext cx="5184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38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4041" name="Google Shape;4041;p386"/>
          <p:cNvGrpSpPr/>
          <p:nvPr/>
        </p:nvGrpSpPr>
        <p:grpSpPr>
          <a:xfrm>
            <a:off x="-9900" y="5"/>
            <a:ext cx="9163900" cy="5143500"/>
            <a:chOff x="-9900" y="5"/>
            <a:chExt cx="9163900" cy="5143500"/>
          </a:xfrm>
        </p:grpSpPr>
        <p:cxnSp>
          <p:nvCxnSpPr>
            <p:cNvPr id="4042" name="Google Shape;4042;p386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043" name="Google Shape;4043;p386"/>
            <p:cNvGrpSpPr/>
            <p:nvPr/>
          </p:nvGrpSpPr>
          <p:grpSpPr>
            <a:xfrm>
              <a:off x="-9900" y="335363"/>
              <a:ext cx="9163900" cy="4474762"/>
              <a:chOff x="-9900" y="335363"/>
              <a:chExt cx="9163900" cy="4474762"/>
            </a:xfrm>
          </p:grpSpPr>
          <p:cxnSp>
            <p:nvCxnSpPr>
              <p:cNvPr id="4044" name="Google Shape;4044;p386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45" name="Google Shape;4045;p386"/>
              <p:cNvCxnSpPr/>
              <p:nvPr/>
            </p:nvCxnSpPr>
            <p:spPr>
              <a:xfrm rot="10800000" flipH="1">
                <a:off x="508000" y="4808025"/>
                <a:ext cx="86460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cxnSp>
        <p:nvCxnSpPr>
          <p:cNvPr id="4046" name="Google Shape;4046;p386"/>
          <p:cNvCxnSpPr/>
          <p:nvPr/>
        </p:nvCxnSpPr>
        <p:spPr>
          <a:xfrm>
            <a:off x="8635800" y="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4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8" name="Google Shape;4048;p387"/>
          <p:cNvSpPr/>
          <p:nvPr/>
        </p:nvSpPr>
        <p:spPr>
          <a:xfrm>
            <a:off x="-24600" y="-6775"/>
            <a:ext cx="738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9" name="Google Shape;4049;p387"/>
          <p:cNvSpPr txBox="1">
            <a:spLocks noGrp="1"/>
          </p:cNvSpPr>
          <p:nvPr>
            <p:ph type="title"/>
          </p:nvPr>
        </p:nvSpPr>
        <p:spPr>
          <a:xfrm>
            <a:off x="823292" y="996700"/>
            <a:ext cx="24021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050" name="Google Shape;4050;p387"/>
          <p:cNvSpPr txBox="1">
            <a:spLocks noGrp="1"/>
          </p:cNvSpPr>
          <p:nvPr>
            <p:ph type="subTitle" idx="1"/>
          </p:nvPr>
        </p:nvSpPr>
        <p:spPr>
          <a:xfrm>
            <a:off x="823300" y="2180350"/>
            <a:ext cx="4362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51" name="Google Shape;4051;p387"/>
          <p:cNvSpPr>
            <a:spLocks noGrp="1"/>
          </p:cNvSpPr>
          <p:nvPr>
            <p:ph type="pic" idx="2"/>
          </p:nvPr>
        </p:nvSpPr>
        <p:spPr>
          <a:xfrm>
            <a:off x="5708350" y="3135300"/>
            <a:ext cx="3445500" cy="2008200"/>
          </a:xfrm>
          <a:prstGeom prst="rect">
            <a:avLst/>
          </a:prstGeom>
          <a:noFill/>
          <a:ln>
            <a:noFill/>
          </a:ln>
        </p:spPr>
      </p:sp>
      <p:sp>
        <p:nvSpPr>
          <p:cNvPr id="4052" name="Google Shape;4052;p387"/>
          <p:cNvSpPr>
            <a:spLocks noGrp="1"/>
          </p:cNvSpPr>
          <p:nvPr>
            <p:ph type="pic" idx="3"/>
          </p:nvPr>
        </p:nvSpPr>
        <p:spPr>
          <a:xfrm>
            <a:off x="5708350" y="-13175"/>
            <a:ext cx="3445500" cy="3148500"/>
          </a:xfrm>
          <a:prstGeom prst="rect">
            <a:avLst/>
          </a:prstGeom>
          <a:noFill/>
          <a:ln>
            <a:noFill/>
          </a:ln>
        </p:spPr>
      </p:sp>
      <p:sp>
        <p:nvSpPr>
          <p:cNvPr id="4053" name="Google Shape;4053;p387"/>
          <p:cNvSpPr>
            <a:spLocks noGrp="1"/>
          </p:cNvSpPr>
          <p:nvPr>
            <p:ph type="pic" idx="4"/>
          </p:nvPr>
        </p:nvSpPr>
        <p:spPr>
          <a:xfrm>
            <a:off x="715475" y="3135300"/>
            <a:ext cx="4992900" cy="200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4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" name="Google Shape;4055;p388"/>
          <p:cNvSpPr/>
          <p:nvPr/>
        </p:nvSpPr>
        <p:spPr>
          <a:xfrm>
            <a:off x="5708350" y="44194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6" name="Google Shape;4056;p388"/>
          <p:cNvSpPr/>
          <p:nvPr/>
        </p:nvSpPr>
        <p:spPr>
          <a:xfrm>
            <a:off x="-9900" y="-9975"/>
            <a:ext cx="7230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7" name="Google Shape;4057;p388"/>
          <p:cNvSpPr>
            <a:spLocks noGrp="1"/>
          </p:cNvSpPr>
          <p:nvPr>
            <p:ph type="pic" idx="2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4058" name="Google Shape;4058;p388"/>
          <p:cNvSpPr txBox="1">
            <a:spLocks noGrp="1"/>
          </p:cNvSpPr>
          <p:nvPr>
            <p:ph type="title"/>
          </p:nvPr>
        </p:nvSpPr>
        <p:spPr>
          <a:xfrm>
            <a:off x="854350" y="668070"/>
            <a:ext cx="44481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059" name="Google Shape;4059;p388"/>
          <p:cNvSpPr txBox="1">
            <a:spLocks noGrp="1"/>
          </p:cNvSpPr>
          <p:nvPr>
            <p:ph type="subTitle" idx="1"/>
          </p:nvPr>
        </p:nvSpPr>
        <p:spPr>
          <a:xfrm>
            <a:off x="854300" y="1817843"/>
            <a:ext cx="44481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60" name="Google Shape;4060;p388"/>
          <p:cNvSpPr txBox="1"/>
          <p:nvPr/>
        </p:nvSpPr>
        <p:spPr>
          <a:xfrm>
            <a:off x="854300" y="34595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CREDITS: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This presentation template was created by </a:t>
            </a:r>
            <a:r>
              <a:rPr lang="en" sz="1200" b="1" i="0" u="sng" strike="noStrike" cap="none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2"/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includes icons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infographics &amp; images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0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200" b="1" i="0" u="sng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4061" name="Google Shape;4061;p388"/>
          <p:cNvGrpSpPr/>
          <p:nvPr/>
        </p:nvGrpSpPr>
        <p:grpSpPr>
          <a:xfrm>
            <a:off x="-9900" y="-4875"/>
            <a:ext cx="9163900" cy="5161809"/>
            <a:chOff x="-9900" y="-4875"/>
            <a:chExt cx="9163900" cy="5161809"/>
          </a:xfrm>
        </p:grpSpPr>
        <p:cxnSp>
          <p:nvCxnSpPr>
            <p:cNvPr id="4062" name="Google Shape;4062;p388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63" name="Google Shape;4063;p388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64" name="Google Shape;4064;p388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65" name="Google Shape;4065;p388"/>
            <p:cNvCxnSpPr/>
            <p:nvPr/>
          </p:nvCxnSpPr>
          <p:spPr>
            <a:xfrm flipH="1">
              <a:off x="8428450" y="-4875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66" name="Google Shape;4066;p388"/>
            <p:cNvCxnSpPr/>
            <p:nvPr/>
          </p:nvCxnSpPr>
          <p:spPr>
            <a:xfrm rot="10800000">
              <a:off x="5708350" y="717834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8" name="Google Shape;4068;p389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9" name="Google Shape;4069;p38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070" name="Google Shape;4070;p389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071" name="Google Shape;4071;p389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4072" name="Google Shape;4072;p389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4073" name="Google Shape;4073;p389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74" name="Google Shape;4074;p389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075" name="Google Shape;4075;p389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76" name="Google Shape;4076;p389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0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55" name="Google Shape;255;p30"/>
          <p:cNvSpPr/>
          <p:nvPr/>
        </p:nvSpPr>
        <p:spPr>
          <a:xfrm flipH="1">
            <a:off x="-100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30"/>
          <p:cNvGrpSpPr/>
          <p:nvPr/>
        </p:nvGrpSpPr>
        <p:grpSpPr>
          <a:xfrm>
            <a:off x="-9900" y="335363"/>
            <a:ext cx="9163800" cy="4866011"/>
            <a:chOff x="-9900" y="335363"/>
            <a:chExt cx="9163800" cy="4866011"/>
          </a:xfrm>
        </p:grpSpPr>
        <p:cxnSp>
          <p:nvCxnSpPr>
            <p:cNvPr id="257" name="Google Shape;257;p30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8" name="Google Shape;258;p30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9" name="Google Shape;259;p30"/>
            <p:cNvCxnSpPr/>
            <p:nvPr/>
          </p:nvCxnSpPr>
          <p:spPr>
            <a:xfrm>
              <a:off x="501500" y="335374"/>
              <a:ext cx="0" cy="486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4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8" name="Google Shape;4078;p39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079" name="Google Shape;4079;p390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080" name="Google Shape;4080;p390"/>
          <p:cNvSpPr/>
          <p:nvPr/>
        </p:nvSpPr>
        <p:spPr>
          <a:xfrm flipH="1">
            <a:off x="-100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1" name="Google Shape;4081;p390"/>
          <p:cNvGrpSpPr/>
          <p:nvPr/>
        </p:nvGrpSpPr>
        <p:grpSpPr>
          <a:xfrm>
            <a:off x="-9900" y="335363"/>
            <a:ext cx="9163800" cy="4866011"/>
            <a:chOff x="-9900" y="335363"/>
            <a:chExt cx="9163800" cy="4866011"/>
          </a:xfrm>
        </p:grpSpPr>
        <p:cxnSp>
          <p:nvCxnSpPr>
            <p:cNvPr id="4082" name="Google Shape;4082;p390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83" name="Google Shape;4083;p390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84" name="Google Shape;4084;p390"/>
            <p:cNvCxnSpPr/>
            <p:nvPr/>
          </p:nvCxnSpPr>
          <p:spPr>
            <a:xfrm>
              <a:off x="501500" y="335374"/>
              <a:ext cx="0" cy="486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6" name="Google Shape;4086;p391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87" name="Google Shape;4087;p391"/>
          <p:cNvSpPr/>
          <p:nvPr/>
        </p:nvSpPr>
        <p:spPr>
          <a:xfrm>
            <a:off x="-8825" y="723575"/>
            <a:ext cx="722100" cy="370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8" name="Google Shape;4088;p391"/>
          <p:cNvSpPr/>
          <p:nvPr/>
        </p:nvSpPr>
        <p:spPr>
          <a:xfrm flipH="1">
            <a:off x="8428375" y="4425675"/>
            <a:ext cx="7221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9" name="Google Shape;4089;p391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4090" name="Google Shape;4090;p391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091" name="Google Shape;4091;p391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4092" name="Google Shape;4092;p391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93" name="Google Shape;4093;p391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94" name="Google Shape;4094;p391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" name="Google Shape;4096;p392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097" name="Google Shape;4097;p392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98" name="Google Shape;4098;p392"/>
          <p:cNvSpPr/>
          <p:nvPr/>
        </p:nvSpPr>
        <p:spPr>
          <a:xfrm flipH="1">
            <a:off x="7005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9" name="Google Shape;4099;p392"/>
          <p:cNvSpPr/>
          <p:nvPr/>
        </p:nvSpPr>
        <p:spPr>
          <a:xfrm flipH="1">
            <a:off x="-16175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0" name="Google Shape;4100;p392"/>
          <p:cNvGrpSpPr/>
          <p:nvPr/>
        </p:nvGrpSpPr>
        <p:grpSpPr>
          <a:xfrm flipH="1"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4101" name="Google Shape;4101;p392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102" name="Google Shape;4102;p392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4103" name="Google Shape;4103;p392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04" name="Google Shape;4104;p392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05" name="Google Shape;4105;p392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Google Shape;4107;p393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8" name="Google Shape;4108;p393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4109" name="Google Shape;4109;p393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4110" name="Google Shape;4110;p393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11" name="Google Shape;4111;p393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112" name="Google Shape;4112;p393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13" name="Google Shape;4113;p393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114" name="Google Shape;4114;p393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4" name="Google Shape;4124;p396"/>
          <p:cNvSpPr/>
          <p:nvPr/>
        </p:nvSpPr>
        <p:spPr>
          <a:xfrm flipH="1">
            <a:off x="-100" y="4808150"/>
            <a:ext cx="501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25" name="Google Shape;4125;p396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4126" name="Google Shape;4126;p396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4127" name="Google Shape;4127;p396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28" name="Google Shape;4128;p396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129" name="Google Shape;4129;p396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4" name="Google Shape;4134;p398"/>
          <p:cNvSpPr/>
          <p:nvPr/>
        </p:nvSpPr>
        <p:spPr>
          <a:xfrm>
            <a:off x="8430775" y="44224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398"/>
          <p:cNvSpPr txBox="1">
            <a:spLocks noGrp="1"/>
          </p:cNvSpPr>
          <p:nvPr>
            <p:ph type="ctrTitle"/>
          </p:nvPr>
        </p:nvSpPr>
        <p:spPr>
          <a:xfrm>
            <a:off x="976175" y="1239025"/>
            <a:ext cx="4315500" cy="2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136" name="Google Shape;4136;p398"/>
          <p:cNvSpPr txBox="1">
            <a:spLocks noGrp="1"/>
          </p:cNvSpPr>
          <p:nvPr>
            <p:ph type="subTitle" idx="1"/>
          </p:nvPr>
        </p:nvSpPr>
        <p:spPr>
          <a:xfrm>
            <a:off x="976175" y="3428675"/>
            <a:ext cx="4315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37" name="Google Shape;4137;p398"/>
          <p:cNvSpPr>
            <a:spLocks noGrp="1"/>
          </p:cNvSpPr>
          <p:nvPr>
            <p:ph type="pic" idx="2"/>
          </p:nvPr>
        </p:nvSpPr>
        <p:spPr>
          <a:xfrm>
            <a:off x="5713175" y="726225"/>
            <a:ext cx="3429000" cy="3691500"/>
          </a:xfrm>
          <a:prstGeom prst="rect">
            <a:avLst/>
          </a:prstGeom>
          <a:noFill/>
          <a:ln>
            <a:noFill/>
          </a:ln>
        </p:spPr>
      </p:sp>
      <p:sp>
        <p:nvSpPr>
          <p:cNvPr id="4138" name="Google Shape;4138;p398"/>
          <p:cNvSpPr/>
          <p:nvPr/>
        </p:nvSpPr>
        <p:spPr>
          <a:xfrm>
            <a:off x="715525" y="-9980"/>
            <a:ext cx="4992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39" name="Google Shape;4139;p398"/>
          <p:cNvGrpSpPr/>
          <p:nvPr/>
        </p:nvGrpSpPr>
        <p:grpSpPr>
          <a:xfrm>
            <a:off x="-9900" y="-13291"/>
            <a:ext cx="9163900" cy="5163441"/>
            <a:chOff x="-9900" y="-13291"/>
            <a:chExt cx="9163900" cy="5163441"/>
          </a:xfrm>
        </p:grpSpPr>
        <p:cxnSp>
          <p:nvCxnSpPr>
            <p:cNvPr id="4140" name="Google Shape;4140;p398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41" name="Google Shape;4141;p398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42" name="Google Shape;4142;p398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43" name="Google Shape;4143;p398"/>
            <p:cNvCxnSpPr/>
            <p:nvPr/>
          </p:nvCxnSpPr>
          <p:spPr>
            <a:xfrm flipH="1">
              <a:off x="8428450" y="4425800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44" name="Google Shape;4144;p398"/>
            <p:cNvCxnSpPr/>
            <p:nvPr/>
          </p:nvCxnSpPr>
          <p:spPr>
            <a:xfrm rot="10800000">
              <a:off x="5708350" y="-13291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6" name="Google Shape;4146;p399"/>
          <p:cNvSpPr/>
          <p:nvPr/>
        </p:nvSpPr>
        <p:spPr>
          <a:xfrm>
            <a:off x="501500" y="4808150"/>
            <a:ext cx="8643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39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4148" name="Google Shape;4148;p399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cxnSp>
          <p:nvCxnSpPr>
            <p:cNvPr id="4149" name="Google Shape;4149;p399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150" name="Google Shape;4150;p399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4151" name="Google Shape;4151;p399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52" name="Google Shape;4152;p399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4" name="Google Shape;4154;p400"/>
          <p:cNvSpPr/>
          <p:nvPr/>
        </p:nvSpPr>
        <p:spPr>
          <a:xfrm>
            <a:off x="8635800" y="335375"/>
            <a:ext cx="518100" cy="44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0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156" name="Google Shape;4156;p400"/>
          <p:cNvSpPr txBox="1">
            <a:spLocks noGrp="1"/>
          </p:cNvSpPr>
          <p:nvPr>
            <p:ph type="title" idx="2"/>
          </p:nvPr>
        </p:nvSpPr>
        <p:spPr>
          <a:xfrm>
            <a:off x="71916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157" name="Google Shape;4157;p400"/>
          <p:cNvSpPr txBox="1">
            <a:spLocks noGrp="1"/>
          </p:cNvSpPr>
          <p:nvPr>
            <p:ph type="title" idx="3"/>
          </p:nvPr>
        </p:nvSpPr>
        <p:spPr>
          <a:xfrm>
            <a:off x="71916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158" name="Google Shape;4158;p400"/>
          <p:cNvSpPr txBox="1">
            <a:spLocks noGrp="1"/>
          </p:cNvSpPr>
          <p:nvPr>
            <p:ph type="title" idx="4"/>
          </p:nvPr>
        </p:nvSpPr>
        <p:spPr>
          <a:xfrm>
            <a:off x="3418440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159" name="Google Shape;4159;p400"/>
          <p:cNvSpPr txBox="1">
            <a:spLocks noGrp="1"/>
          </p:cNvSpPr>
          <p:nvPr>
            <p:ph type="title" idx="5"/>
          </p:nvPr>
        </p:nvSpPr>
        <p:spPr>
          <a:xfrm>
            <a:off x="3418440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160" name="Google Shape;4160;p400"/>
          <p:cNvSpPr txBox="1">
            <a:spLocks noGrp="1"/>
          </p:cNvSpPr>
          <p:nvPr>
            <p:ph type="title" idx="6"/>
          </p:nvPr>
        </p:nvSpPr>
        <p:spPr>
          <a:xfrm>
            <a:off x="611771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161" name="Google Shape;4161;p400"/>
          <p:cNvSpPr txBox="1">
            <a:spLocks noGrp="1"/>
          </p:cNvSpPr>
          <p:nvPr>
            <p:ph type="title" idx="7"/>
          </p:nvPr>
        </p:nvSpPr>
        <p:spPr>
          <a:xfrm>
            <a:off x="611771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162" name="Google Shape;4162;p400"/>
          <p:cNvSpPr txBox="1">
            <a:spLocks noGrp="1"/>
          </p:cNvSpPr>
          <p:nvPr>
            <p:ph type="subTitle" idx="1"/>
          </p:nvPr>
        </p:nvSpPr>
        <p:spPr>
          <a:xfrm>
            <a:off x="72000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63" name="Google Shape;4163;p400"/>
          <p:cNvSpPr txBox="1">
            <a:spLocks noGrp="1"/>
          </p:cNvSpPr>
          <p:nvPr>
            <p:ph type="subTitle" idx="8"/>
          </p:nvPr>
        </p:nvSpPr>
        <p:spPr>
          <a:xfrm>
            <a:off x="3419275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64" name="Google Shape;4164;p400"/>
          <p:cNvSpPr txBox="1">
            <a:spLocks noGrp="1"/>
          </p:cNvSpPr>
          <p:nvPr>
            <p:ph type="subTitle" idx="9"/>
          </p:nvPr>
        </p:nvSpPr>
        <p:spPr>
          <a:xfrm>
            <a:off x="611855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65" name="Google Shape;4165;p400"/>
          <p:cNvSpPr txBox="1">
            <a:spLocks noGrp="1"/>
          </p:cNvSpPr>
          <p:nvPr>
            <p:ph type="subTitle" idx="13"/>
          </p:nvPr>
        </p:nvSpPr>
        <p:spPr>
          <a:xfrm>
            <a:off x="72000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66" name="Google Shape;4166;p400"/>
          <p:cNvSpPr txBox="1">
            <a:spLocks noGrp="1"/>
          </p:cNvSpPr>
          <p:nvPr>
            <p:ph type="subTitle" idx="14"/>
          </p:nvPr>
        </p:nvSpPr>
        <p:spPr>
          <a:xfrm>
            <a:off x="3419275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67" name="Google Shape;4167;p400"/>
          <p:cNvSpPr txBox="1">
            <a:spLocks noGrp="1"/>
          </p:cNvSpPr>
          <p:nvPr>
            <p:ph type="subTitle" idx="15"/>
          </p:nvPr>
        </p:nvSpPr>
        <p:spPr>
          <a:xfrm>
            <a:off x="611855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168" name="Google Shape;4168;p400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4169" name="Google Shape;4169;p400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4170" name="Google Shape;4170;p400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71" name="Google Shape;4171;p400"/>
              <p:cNvCxnSpPr/>
              <p:nvPr/>
            </p:nvCxnSpPr>
            <p:spPr>
              <a:xfrm>
                <a:off x="86358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172" name="Google Shape;4172;p400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4173" name="Google Shape;4173;p400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74" name="Google Shape;4174;p400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6" name="Google Shape;4176;p401"/>
          <p:cNvSpPr/>
          <p:nvPr/>
        </p:nvSpPr>
        <p:spPr>
          <a:xfrm>
            <a:off x="-25250" y="4422475"/>
            <a:ext cx="348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01"/>
          <p:cNvSpPr>
            <a:spLocks noGrp="1"/>
          </p:cNvSpPr>
          <p:nvPr>
            <p:ph type="pic" idx="2"/>
          </p:nvPr>
        </p:nvSpPr>
        <p:spPr>
          <a:xfrm>
            <a:off x="0" y="726125"/>
            <a:ext cx="3463200" cy="3689400"/>
          </a:xfrm>
          <a:prstGeom prst="rect">
            <a:avLst/>
          </a:prstGeom>
          <a:noFill/>
          <a:ln>
            <a:noFill/>
          </a:ln>
        </p:spPr>
      </p:sp>
      <p:sp>
        <p:nvSpPr>
          <p:cNvPr id="4178" name="Google Shape;4178;p401"/>
          <p:cNvSpPr txBox="1">
            <a:spLocks noGrp="1"/>
          </p:cNvSpPr>
          <p:nvPr>
            <p:ph type="title"/>
          </p:nvPr>
        </p:nvSpPr>
        <p:spPr>
          <a:xfrm>
            <a:off x="3754975" y="1365900"/>
            <a:ext cx="453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179" name="Google Shape;4179;p401"/>
          <p:cNvSpPr txBox="1">
            <a:spLocks noGrp="1"/>
          </p:cNvSpPr>
          <p:nvPr>
            <p:ph type="subTitle" idx="1"/>
          </p:nvPr>
        </p:nvSpPr>
        <p:spPr>
          <a:xfrm>
            <a:off x="3754975" y="2081825"/>
            <a:ext cx="4530300" cy="18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180" name="Google Shape;4180;p401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81" name="Google Shape;4181;p401"/>
          <p:cNvGrpSpPr/>
          <p:nvPr/>
        </p:nvGrpSpPr>
        <p:grpSpPr>
          <a:xfrm>
            <a:off x="-25250" y="-6650"/>
            <a:ext cx="9179400" cy="5156800"/>
            <a:chOff x="-25250" y="-6650"/>
            <a:chExt cx="9179400" cy="5156800"/>
          </a:xfrm>
        </p:grpSpPr>
        <p:cxnSp>
          <p:nvCxnSpPr>
            <p:cNvPr id="4182" name="Google Shape;4182;p401"/>
            <p:cNvCxnSpPr/>
            <p:nvPr/>
          </p:nvCxnSpPr>
          <p:spPr>
            <a:xfrm>
              <a:off x="34687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83" name="Google Shape;4183;p401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84" name="Google Shape;4184;p401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85" name="Google Shape;4185;p401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2" name="Google Shape;262;p31"/>
          <p:cNvSpPr/>
          <p:nvPr/>
        </p:nvSpPr>
        <p:spPr>
          <a:xfrm>
            <a:off x="-8825" y="723575"/>
            <a:ext cx="722100" cy="370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1"/>
          <p:cNvSpPr/>
          <p:nvPr/>
        </p:nvSpPr>
        <p:spPr>
          <a:xfrm flipH="1">
            <a:off x="8428375" y="4425675"/>
            <a:ext cx="7221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" name="Google Shape;264;p31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265" name="Google Shape;265;p31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66" name="Google Shape;266;p31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267" name="Google Shape;267;p31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8" name="Google Shape;268;p31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9" name="Google Shape;269;p31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7" name="Google Shape;4187;p402"/>
          <p:cNvSpPr/>
          <p:nvPr/>
        </p:nvSpPr>
        <p:spPr>
          <a:xfrm>
            <a:off x="5708350" y="44256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8" name="Google Shape;4188;p402"/>
          <p:cNvSpPr/>
          <p:nvPr/>
        </p:nvSpPr>
        <p:spPr>
          <a:xfrm>
            <a:off x="0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9" name="Google Shape;4189;p402"/>
          <p:cNvSpPr>
            <a:spLocks noGrp="1"/>
          </p:cNvSpPr>
          <p:nvPr>
            <p:ph type="pic" idx="2"/>
          </p:nvPr>
        </p:nvSpPr>
        <p:spPr>
          <a:xfrm>
            <a:off x="5715000" y="727725"/>
            <a:ext cx="34389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4190" name="Google Shape;4190;p402"/>
          <p:cNvSpPr txBox="1">
            <a:spLocks noGrp="1"/>
          </p:cNvSpPr>
          <p:nvPr>
            <p:ph type="title"/>
          </p:nvPr>
        </p:nvSpPr>
        <p:spPr>
          <a:xfrm>
            <a:off x="1018025" y="2239975"/>
            <a:ext cx="32607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91" name="Google Shape;4191;p402"/>
          <p:cNvSpPr txBox="1">
            <a:spLocks noGrp="1"/>
          </p:cNvSpPr>
          <p:nvPr>
            <p:ph type="title" idx="3"/>
          </p:nvPr>
        </p:nvSpPr>
        <p:spPr>
          <a:xfrm>
            <a:off x="1018025" y="1321975"/>
            <a:ext cx="1641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192" name="Google Shape;4192;p402"/>
          <p:cNvGrpSpPr/>
          <p:nvPr/>
        </p:nvGrpSpPr>
        <p:grpSpPr>
          <a:xfrm>
            <a:off x="-9900" y="6650"/>
            <a:ext cx="9163800" cy="5147036"/>
            <a:chOff x="-9900" y="6650"/>
            <a:chExt cx="9163800" cy="5147036"/>
          </a:xfrm>
        </p:grpSpPr>
        <p:cxnSp>
          <p:nvCxnSpPr>
            <p:cNvPr id="4193" name="Google Shape;4193;p402"/>
            <p:cNvCxnSpPr/>
            <p:nvPr/>
          </p:nvCxnSpPr>
          <p:spPr>
            <a:xfrm rot="10800000">
              <a:off x="5708350" y="714586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94" name="Google Shape;4194;p402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95" name="Google Shape;4195;p402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96" name="Google Shape;4196;p402"/>
            <p:cNvCxnSpPr/>
            <p:nvPr/>
          </p:nvCxnSpPr>
          <p:spPr>
            <a:xfrm>
              <a:off x="715463" y="6650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" name="Google Shape;4198;p403"/>
          <p:cNvSpPr/>
          <p:nvPr/>
        </p:nvSpPr>
        <p:spPr>
          <a:xfrm>
            <a:off x="-99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9" name="Google Shape;4199;p403"/>
          <p:cNvSpPr txBox="1">
            <a:spLocks noGrp="1"/>
          </p:cNvSpPr>
          <p:nvPr>
            <p:ph type="title"/>
          </p:nvPr>
        </p:nvSpPr>
        <p:spPr>
          <a:xfrm>
            <a:off x="722376" y="4480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200" name="Google Shape;4200;p403"/>
          <p:cNvSpPr txBox="1">
            <a:spLocks noGrp="1"/>
          </p:cNvSpPr>
          <p:nvPr>
            <p:ph type="subTitle" idx="1"/>
          </p:nvPr>
        </p:nvSpPr>
        <p:spPr>
          <a:xfrm>
            <a:off x="4101523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01" name="Google Shape;4201;p403"/>
          <p:cNvSpPr txBox="1">
            <a:spLocks noGrp="1"/>
          </p:cNvSpPr>
          <p:nvPr>
            <p:ph type="subTitle" idx="2"/>
          </p:nvPr>
        </p:nvSpPr>
        <p:spPr>
          <a:xfrm>
            <a:off x="722375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02" name="Google Shape;4202;p403"/>
          <p:cNvSpPr txBox="1">
            <a:spLocks noGrp="1"/>
          </p:cNvSpPr>
          <p:nvPr>
            <p:ph type="subTitle" idx="3"/>
          </p:nvPr>
        </p:nvSpPr>
        <p:spPr>
          <a:xfrm>
            <a:off x="722375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03" name="Google Shape;4203;p403"/>
          <p:cNvSpPr txBox="1">
            <a:spLocks noGrp="1"/>
          </p:cNvSpPr>
          <p:nvPr>
            <p:ph type="subTitle" idx="4"/>
          </p:nvPr>
        </p:nvSpPr>
        <p:spPr>
          <a:xfrm>
            <a:off x="4101523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204" name="Google Shape;4204;p403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4205" name="Google Shape;4205;p403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4206" name="Google Shape;4206;p403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07" name="Google Shape;4207;p403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208" name="Google Shape;4208;p403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4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0" name="Google Shape;4210;p404"/>
          <p:cNvSpPr/>
          <p:nvPr/>
        </p:nvSpPr>
        <p:spPr>
          <a:xfrm>
            <a:off x="-9900" y="4808150"/>
            <a:ext cx="8645700" cy="3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1" name="Google Shape;4211;p40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212" name="Google Shape;4212;p404"/>
          <p:cNvSpPr txBox="1">
            <a:spLocks noGrp="1"/>
          </p:cNvSpPr>
          <p:nvPr>
            <p:ph type="subTitle" idx="1"/>
          </p:nvPr>
        </p:nvSpPr>
        <p:spPr>
          <a:xfrm>
            <a:off x="713225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13" name="Google Shape;4213;p404"/>
          <p:cNvSpPr txBox="1">
            <a:spLocks noGrp="1"/>
          </p:cNvSpPr>
          <p:nvPr>
            <p:ph type="subTitle" idx="2"/>
          </p:nvPr>
        </p:nvSpPr>
        <p:spPr>
          <a:xfrm>
            <a:off x="3378910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14" name="Google Shape;4214;p404"/>
          <p:cNvSpPr txBox="1">
            <a:spLocks noGrp="1"/>
          </p:cNvSpPr>
          <p:nvPr>
            <p:ph type="subTitle" idx="3"/>
          </p:nvPr>
        </p:nvSpPr>
        <p:spPr>
          <a:xfrm>
            <a:off x="6044602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15" name="Google Shape;4215;p404"/>
          <p:cNvSpPr txBox="1">
            <a:spLocks noGrp="1"/>
          </p:cNvSpPr>
          <p:nvPr>
            <p:ph type="subTitle" idx="4"/>
          </p:nvPr>
        </p:nvSpPr>
        <p:spPr>
          <a:xfrm>
            <a:off x="71322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16" name="Google Shape;4216;p404"/>
          <p:cNvSpPr txBox="1">
            <a:spLocks noGrp="1"/>
          </p:cNvSpPr>
          <p:nvPr>
            <p:ph type="subTitle" idx="5"/>
          </p:nvPr>
        </p:nvSpPr>
        <p:spPr>
          <a:xfrm>
            <a:off x="337891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17" name="Google Shape;4217;p404"/>
          <p:cNvSpPr txBox="1">
            <a:spLocks noGrp="1"/>
          </p:cNvSpPr>
          <p:nvPr>
            <p:ph type="subTitle" idx="6"/>
          </p:nvPr>
        </p:nvSpPr>
        <p:spPr>
          <a:xfrm>
            <a:off x="6044606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218" name="Google Shape;4218;p404"/>
          <p:cNvGrpSpPr/>
          <p:nvPr/>
        </p:nvGrpSpPr>
        <p:grpSpPr>
          <a:xfrm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4219" name="Google Shape;4219;p404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220" name="Google Shape;4220;p404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4221" name="Google Shape;4221;p404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22" name="Google Shape;4222;p404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4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4" name="Google Shape;4224;p405"/>
          <p:cNvSpPr/>
          <p:nvPr/>
        </p:nvSpPr>
        <p:spPr>
          <a:xfrm>
            <a:off x="501500" y="-6700"/>
            <a:ext cx="8652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5" name="Google Shape;4225;p40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226" name="Google Shape;4226;p405"/>
          <p:cNvSpPr txBox="1">
            <a:spLocks noGrp="1"/>
          </p:cNvSpPr>
          <p:nvPr>
            <p:ph type="subTitle" idx="1"/>
          </p:nvPr>
        </p:nvSpPr>
        <p:spPr>
          <a:xfrm>
            <a:off x="719824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27" name="Google Shape;4227;p405"/>
          <p:cNvSpPr txBox="1">
            <a:spLocks noGrp="1"/>
          </p:cNvSpPr>
          <p:nvPr>
            <p:ph type="subTitle" idx="2"/>
          </p:nvPr>
        </p:nvSpPr>
        <p:spPr>
          <a:xfrm>
            <a:off x="4546376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28" name="Google Shape;4228;p405"/>
          <p:cNvSpPr txBox="1">
            <a:spLocks noGrp="1"/>
          </p:cNvSpPr>
          <p:nvPr>
            <p:ph type="subTitle" idx="3"/>
          </p:nvPr>
        </p:nvSpPr>
        <p:spPr>
          <a:xfrm>
            <a:off x="719824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29" name="Google Shape;4229;p405"/>
          <p:cNvSpPr txBox="1">
            <a:spLocks noGrp="1"/>
          </p:cNvSpPr>
          <p:nvPr>
            <p:ph type="subTitle" idx="4"/>
          </p:nvPr>
        </p:nvSpPr>
        <p:spPr>
          <a:xfrm>
            <a:off x="4546376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30" name="Google Shape;4230;p405"/>
          <p:cNvSpPr txBox="1">
            <a:spLocks noGrp="1"/>
          </p:cNvSpPr>
          <p:nvPr>
            <p:ph type="subTitle" idx="5"/>
          </p:nvPr>
        </p:nvSpPr>
        <p:spPr>
          <a:xfrm>
            <a:off x="719824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31" name="Google Shape;4231;p405"/>
          <p:cNvSpPr txBox="1">
            <a:spLocks noGrp="1"/>
          </p:cNvSpPr>
          <p:nvPr>
            <p:ph type="subTitle" idx="6"/>
          </p:nvPr>
        </p:nvSpPr>
        <p:spPr>
          <a:xfrm>
            <a:off x="719824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32" name="Google Shape;4232;p405"/>
          <p:cNvSpPr txBox="1">
            <a:spLocks noGrp="1"/>
          </p:cNvSpPr>
          <p:nvPr>
            <p:ph type="subTitle" idx="7"/>
          </p:nvPr>
        </p:nvSpPr>
        <p:spPr>
          <a:xfrm>
            <a:off x="4546349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33" name="Google Shape;4233;p405"/>
          <p:cNvSpPr txBox="1">
            <a:spLocks noGrp="1"/>
          </p:cNvSpPr>
          <p:nvPr>
            <p:ph type="subTitle" idx="8"/>
          </p:nvPr>
        </p:nvSpPr>
        <p:spPr>
          <a:xfrm>
            <a:off x="4546349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234" name="Google Shape;4234;p405"/>
          <p:cNvGrpSpPr/>
          <p:nvPr/>
        </p:nvGrpSpPr>
        <p:grpSpPr>
          <a:xfrm>
            <a:off x="-9900" y="5"/>
            <a:ext cx="9163950" cy="5143500"/>
            <a:chOff x="-9900" y="5"/>
            <a:chExt cx="9163950" cy="5143500"/>
          </a:xfrm>
        </p:grpSpPr>
        <p:cxnSp>
          <p:nvCxnSpPr>
            <p:cNvPr id="4235" name="Google Shape;4235;p405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236" name="Google Shape;4236;p405"/>
            <p:cNvGrpSpPr/>
            <p:nvPr/>
          </p:nvGrpSpPr>
          <p:grpSpPr>
            <a:xfrm>
              <a:off x="-9900" y="335363"/>
              <a:ext cx="9163950" cy="4472787"/>
              <a:chOff x="-9900" y="335363"/>
              <a:chExt cx="9163950" cy="4472787"/>
            </a:xfrm>
          </p:grpSpPr>
          <p:cxnSp>
            <p:nvCxnSpPr>
              <p:cNvPr id="4237" name="Google Shape;4237;p405"/>
              <p:cNvCxnSpPr/>
              <p:nvPr/>
            </p:nvCxnSpPr>
            <p:spPr>
              <a:xfrm>
                <a:off x="505050" y="4808150"/>
                <a:ext cx="8649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38" name="Google Shape;4238;p405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0" name="Google Shape;4240;p406"/>
          <p:cNvSpPr/>
          <p:nvPr/>
        </p:nvSpPr>
        <p:spPr>
          <a:xfrm>
            <a:off x="8635800" y="0"/>
            <a:ext cx="5181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1" name="Google Shape;4241;p40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242" name="Google Shape;4242;p406"/>
          <p:cNvSpPr txBox="1">
            <a:spLocks noGrp="1"/>
          </p:cNvSpPr>
          <p:nvPr>
            <p:ph type="subTitle" idx="1"/>
          </p:nvPr>
        </p:nvSpPr>
        <p:spPr>
          <a:xfrm>
            <a:off x="720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43" name="Google Shape;4243;p406"/>
          <p:cNvSpPr txBox="1">
            <a:spLocks noGrp="1"/>
          </p:cNvSpPr>
          <p:nvPr>
            <p:ph type="subTitle" idx="2"/>
          </p:nvPr>
        </p:nvSpPr>
        <p:spPr>
          <a:xfrm>
            <a:off x="3579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44" name="Google Shape;4244;p406"/>
          <p:cNvSpPr txBox="1">
            <a:spLocks noGrp="1"/>
          </p:cNvSpPr>
          <p:nvPr>
            <p:ph type="subTitle" idx="3"/>
          </p:nvPr>
        </p:nvSpPr>
        <p:spPr>
          <a:xfrm>
            <a:off x="720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45" name="Google Shape;4245;p406"/>
          <p:cNvSpPr txBox="1">
            <a:spLocks noGrp="1"/>
          </p:cNvSpPr>
          <p:nvPr>
            <p:ph type="subTitle" idx="4"/>
          </p:nvPr>
        </p:nvSpPr>
        <p:spPr>
          <a:xfrm>
            <a:off x="3579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46" name="Google Shape;4246;p406"/>
          <p:cNvSpPr txBox="1">
            <a:spLocks noGrp="1"/>
          </p:cNvSpPr>
          <p:nvPr>
            <p:ph type="subTitle" idx="5"/>
          </p:nvPr>
        </p:nvSpPr>
        <p:spPr>
          <a:xfrm>
            <a:off x="6438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47" name="Google Shape;4247;p406"/>
          <p:cNvSpPr txBox="1">
            <a:spLocks noGrp="1"/>
          </p:cNvSpPr>
          <p:nvPr>
            <p:ph type="subTitle" idx="6"/>
          </p:nvPr>
        </p:nvSpPr>
        <p:spPr>
          <a:xfrm>
            <a:off x="6438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48" name="Google Shape;4248;p406"/>
          <p:cNvSpPr txBox="1">
            <a:spLocks noGrp="1"/>
          </p:cNvSpPr>
          <p:nvPr>
            <p:ph type="subTitle" idx="7"/>
          </p:nvPr>
        </p:nvSpPr>
        <p:spPr>
          <a:xfrm>
            <a:off x="720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49" name="Google Shape;4249;p406"/>
          <p:cNvSpPr txBox="1">
            <a:spLocks noGrp="1"/>
          </p:cNvSpPr>
          <p:nvPr>
            <p:ph type="subTitle" idx="8"/>
          </p:nvPr>
        </p:nvSpPr>
        <p:spPr>
          <a:xfrm>
            <a:off x="3579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50" name="Google Shape;4250;p406"/>
          <p:cNvSpPr txBox="1">
            <a:spLocks noGrp="1"/>
          </p:cNvSpPr>
          <p:nvPr>
            <p:ph type="subTitle" idx="9"/>
          </p:nvPr>
        </p:nvSpPr>
        <p:spPr>
          <a:xfrm>
            <a:off x="64398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51" name="Google Shape;4251;p406"/>
          <p:cNvSpPr txBox="1">
            <a:spLocks noGrp="1"/>
          </p:cNvSpPr>
          <p:nvPr>
            <p:ph type="subTitle" idx="13"/>
          </p:nvPr>
        </p:nvSpPr>
        <p:spPr>
          <a:xfrm>
            <a:off x="720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52" name="Google Shape;4252;p406"/>
          <p:cNvSpPr txBox="1">
            <a:spLocks noGrp="1"/>
          </p:cNvSpPr>
          <p:nvPr>
            <p:ph type="subTitle" idx="14"/>
          </p:nvPr>
        </p:nvSpPr>
        <p:spPr>
          <a:xfrm>
            <a:off x="3579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53" name="Google Shape;4253;p406"/>
          <p:cNvSpPr txBox="1">
            <a:spLocks noGrp="1"/>
          </p:cNvSpPr>
          <p:nvPr>
            <p:ph type="subTitle" idx="15"/>
          </p:nvPr>
        </p:nvSpPr>
        <p:spPr>
          <a:xfrm>
            <a:off x="64398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254" name="Google Shape;4254;p406"/>
          <p:cNvGrpSpPr/>
          <p:nvPr/>
        </p:nvGrpSpPr>
        <p:grpSpPr>
          <a:xfrm>
            <a:off x="-9900" y="-6641"/>
            <a:ext cx="9163800" cy="5176800"/>
            <a:chOff x="-9900" y="-6641"/>
            <a:chExt cx="9163800" cy="5176800"/>
          </a:xfrm>
        </p:grpSpPr>
        <p:grpSp>
          <p:nvGrpSpPr>
            <p:cNvPr id="4255" name="Google Shape;4255;p406"/>
            <p:cNvGrpSpPr/>
            <p:nvPr/>
          </p:nvGrpSpPr>
          <p:grpSpPr>
            <a:xfrm flipH="1">
              <a:off x="501500" y="-6641"/>
              <a:ext cx="8134300" cy="5176800"/>
              <a:chOff x="501500" y="-6641"/>
              <a:chExt cx="8134300" cy="5176800"/>
            </a:xfrm>
          </p:grpSpPr>
          <p:cxnSp>
            <p:nvCxnSpPr>
              <p:cNvPr id="4256" name="Google Shape;4256;p406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57" name="Google Shape;4257;p406"/>
              <p:cNvCxnSpPr/>
              <p:nvPr/>
            </p:nvCxnSpPr>
            <p:spPr>
              <a:xfrm>
                <a:off x="8635800" y="-6641"/>
                <a:ext cx="0" cy="517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258" name="Google Shape;4258;p406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0" name="Google Shape;4260;p407"/>
          <p:cNvSpPr/>
          <p:nvPr/>
        </p:nvSpPr>
        <p:spPr>
          <a:xfrm>
            <a:off x="-9900" y="721025"/>
            <a:ext cx="724200" cy="442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1" name="Google Shape;4261;p407"/>
          <p:cNvSpPr txBox="1">
            <a:spLocks noGrp="1"/>
          </p:cNvSpPr>
          <p:nvPr>
            <p:ph type="title"/>
          </p:nvPr>
        </p:nvSpPr>
        <p:spPr>
          <a:xfrm>
            <a:off x="2226600" y="3100300"/>
            <a:ext cx="5843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62" name="Google Shape;4262;p407"/>
          <p:cNvSpPr txBox="1">
            <a:spLocks noGrp="1"/>
          </p:cNvSpPr>
          <p:nvPr>
            <p:ph type="subTitle" idx="1"/>
          </p:nvPr>
        </p:nvSpPr>
        <p:spPr>
          <a:xfrm>
            <a:off x="2226625" y="1661325"/>
            <a:ext cx="58434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263" name="Google Shape;4263;p407"/>
          <p:cNvGrpSpPr/>
          <p:nvPr/>
        </p:nvGrpSpPr>
        <p:grpSpPr>
          <a:xfrm>
            <a:off x="-9900" y="-6650"/>
            <a:ext cx="9163900" cy="5183500"/>
            <a:chOff x="-9900" y="-6650"/>
            <a:chExt cx="9163900" cy="5183500"/>
          </a:xfrm>
        </p:grpSpPr>
        <p:cxnSp>
          <p:nvCxnSpPr>
            <p:cNvPr id="4264" name="Google Shape;4264;p407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65" name="Google Shape;4265;p407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66" name="Google Shape;4266;p407"/>
            <p:cNvCxnSpPr/>
            <p:nvPr/>
          </p:nvCxnSpPr>
          <p:spPr>
            <a:xfrm>
              <a:off x="715463" y="6650"/>
              <a:ext cx="0" cy="517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67" name="Google Shape;4267;p407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4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9" name="Google Shape;4269;p408"/>
          <p:cNvSpPr/>
          <p:nvPr/>
        </p:nvSpPr>
        <p:spPr>
          <a:xfrm>
            <a:off x="0" y="-6775"/>
            <a:ext cx="570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0" name="Google Shape;4270;p408"/>
          <p:cNvSpPr txBox="1">
            <a:spLocks noGrp="1"/>
          </p:cNvSpPr>
          <p:nvPr>
            <p:ph type="title"/>
          </p:nvPr>
        </p:nvSpPr>
        <p:spPr>
          <a:xfrm>
            <a:off x="798388" y="2046116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71" name="Google Shape;4271;p408"/>
          <p:cNvSpPr txBox="1">
            <a:spLocks noGrp="1"/>
          </p:cNvSpPr>
          <p:nvPr>
            <p:ph type="subTitle" idx="1"/>
          </p:nvPr>
        </p:nvSpPr>
        <p:spPr>
          <a:xfrm>
            <a:off x="798400" y="2669261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272" name="Google Shape;4272;p408"/>
          <p:cNvSpPr txBox="1">
            <a:spLocks noGrp="1"/>
          </p:cNvSpPr>
          <p:nvPr>
            <p:ph type="title" idx="2"/>
          </p:nvPr>
        </p:nvSpPr>
        <p:spPr>
          <a:xfrm>
            <a:off x="798400" y="803930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73" name="Google Shape;4273;p408"/>
          <p:cNvSpPr txBox="1">
            <a:spLocks noGrp="1"/>
          </p:cNvSpPr>
          <p:nvPr>
            <p:ph type="subTitle" idx="3"/>
          </p:nvPr>
        </p:nvSpPr>
        <p:spPr>
          <a:xfrm>
            <a:off x="798400" y="142708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274" name="Google Shape;4274;p408"/>
          <p:cNvSpPr txBox="1">
            <a:spLocks noGrp="1"/>
          </p:cNvSpPr>
          <p:nvPr>
            <p:ph type="title" idx="4"/>
          </p:nvPr>
        </p:nvSpPr>
        <p:spPr>
          <a:xfrm>
            <a:off x="798388" y="3288291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75" name="Google Shape;4275;p408"/>
          <p:cNvSpPr txBox="1">
            <a:spLocks noGrp="1"/>
          </p:cNvSpPr>
          <p:nvPr>
            <p:ph type="subTitle" idx="5"/>
          </p:nvPr>
        </p:nvSpPr>
        <p:spPr>
          <a:xfrm>
            <a:off x="798400" y="391143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276" name="Google Shape;4276;p408"/>
          <p:cNvSpPr>
            <a:spLocks noGrp="1"/>
          </p:cNvSpPr>
          <p:nvPr>
            <p:ph type="pic" idx="6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277" name="Google Shape;4277;p408"/>
          <p:cNvGrpSpPr/>
          <p:nvPr/>
        </p:nvGrpSpPr>
        <p:grpSpPr>
          <a:xfrm>
            <a:off x="-9900" y="-6450"/>
            <a:ext cx="9163800" cy="5146775"/>
            <a:chOff x="-9900" y="-6450"/>
            <a:chExt cx="9163800" cy="5146775"/>
          </a:xfrm>
        </p:grpSpPr>
        <p:cxnSp>
          <p:nvCxnSpPr>
            <p:cNvPr id="4278" name="Google Shape;4278;p408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79" name="Google Shape;4279;p408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80" name="Google Shape;4280;p408"/>
            <p:cNvCxnSpPr/>
            <p:nvPr/>
          </p:nvCxnSpPr>
          <p:spPr>
            <a:xfrm>
              <a:off x="715463" y="721025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81" name="Google Shape;4281;p408"/>
            <p:cNvCxnSpPr/>
            <p:nvPr/>
          </p:nvCxnSpPr>
          <p:spPr>
            <a:xfrm rot="10800000">
              <a:off x="5708350" y="-6450"/>
              <a:ext cx="0" cy="442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3" name="Google Shape;4283;p409"/>
          <p:cNvSpPr/>
          <p:nvPr/>
        </p:nvSpPr>
        <p:spPr>
          <a:xfrm>
            <a:off x="-88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4" name="Google Shape;4284;p409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5" name="Google Shape;4285;p409"/>
          <p:cNvSpPr txBox="1">
            <a:spLocks noGrp="1"/>
          </p:cNvSpPr>
          <p:nvPr>
            <p:ph type="title" hasCustomPrompt="1"/>
          </p:nvPr>
        </p:nvSpPr>
        <p:spPr>
          <a:xfrm>
            <a:off x="992050" y="1865125"/>
            <a:ext cx="60393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286" name="Google Shape;4286;p409"/>
          <p:cNvSpPr txBox="1">
            <a:spLocks noGrp="1"/>
          </p:cNvSpPr>
          <p:nvPr>
            <p:ph type="subTitle" idx="1"/>
          </p:nvPr>
        </p:nvSpPr>
        <p:spPr>
          <a:xfrm>
            <a:off x="992050" y="2878075"/>
            <a:ext cx="6039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287" name="Google Shape;4287;p409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4288" name="Google Shape;4288;p409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289" name="Google Shape;4289;p409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4290" name="Google Shape;4290;p409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91" name="Google Shape;4291;p409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92" name="Google Shape;4292;p409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4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4" name="Google Shape;4294;p410"/>
          <p:cNvSpPr/>
          <p:nvPr/>
        </p:nvSpPr>
        <p:spPr>
          <a:xfrm flipH="1">
            <a:off x="8635600" y="4808150"/>
            <a:ext cx="5184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1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4296" name="Google Shape;4296;p410"/>
          <p:cNvGrpSpPr/>
          <p:nvPr/>
        </p:nvGrpSpPr>
        <p:grpSpPr>
          <a:xfrm>
            <a:off x="-9900" y="5"/>
            <a:ext cx="9163900" cy="5143500"/>
            <a:chOff x="-9900" y="5"/>
            <a:chExt cx="9163900" cy="5143500"/>
          </a:xfrm>
        </p:grpSpPr>
        <p:cxnSp>
          <p:nvCxnSpPr>
            <p:cNvPr id="4297" name="Google Shape;4297;p410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298" name="Google Shape;4298;p410"/>
            <p:cNvGrpSpPr/>
            <p:nvPr/>
          </p:nvGrpSpPr>
          <p:grpSpPr>
            <a:xfrm>
              <a:off x="-9900" y="335363"/>
              <a:ext cx="9163900" cy="4474762"/>
              <a:chOff x="-9900" y="335363"/>
              <a:chExt cx="9163900" cy="4474762"/>
            </a:xfrm>
          </p:grpSpPr>
          <p:cxnSp>
            <p:nvCxnSpPr>
              <p:cNvPr id="4299" name="Google Shape;4299;p410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00" name="Google Shape;4300;p410"/>
              <p:cNvCxnSpPr/>
              <p:nvPr/>
            </p:nvCxnSpPr>
            <p:spPr>
              <a:xfrm rot="10800000" flipH="1">
                <a:off x="508000" y="4808025"/>
                <a:ext cx="86460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cxnSp>
        <p:nvCxnSpPr>
          <p:cNvPr id="4301" name="Google Shape;4301;p410"/>
          <p:cNvCxnSpPr/>
          <p:nvPr/>
        </p:nvCxnSpPr>
        <p:spPr>
          <a:xfrm>
            <a:off x="8635800" y="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4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" name="Google Shape;4303;p411"/>
          <p:cNvSpPr/>
          <p:nvPr/>
        </p:nvSpPr>
        <p:spPr>
          <a:xfrm>
            <a:off x="-24600" y="-6775"/>
            <a:ext cx="738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11"/>
          <p:cNvSpPr txBox="1">
            <a:spLocks noGrp="1"/>
          </p:cNvSpPr>
          <p:nvPr>
            <p:ph type="title"/>
          </p:nvPr>
        </p:nvSpPr>
        <p:spPr>
          <a:xfrm>
            <a:off x="823292" y="996700"/>
            <a:ext cx="24021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5" name="Google Shape;4305;p411"/>
          <p:cNvSpPr txBox="1">
            <a:spLocks noGrp="1"/>
          </p:cNvSpPr>
          <p:nvPr>
            <p:ph type="subTitle" idx="1"/>
          </p:nvPr>
        </p:nvSpPr>
        <p:spPr>
          <a:xfrm>
            <a:off x="823300" y="2180350"/>
            <a:ext cx="4362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306" name="Google Shape;4306;p411"/>
          <p:cNvSpPr>
            <a:spLocks noGrp="1"/>
          </p:cNvSpPr>
          <p:nvPr>
            <p:ph type="pic" idx="2"/>
          </p:nvPr>
        </p:nvSpPr>
        <p:spPr>
          <a:xfrm>
            <a:off x="5708350" y="3135300"/>
            <a:ext cx="3445500" cy="2008200"/>
          </a:xfrm>
          <a:prstGeom prst="rect">
            <a:avLst/>
          </a:prstGeom>
          <a:noFill/>
          <a:ln>
            <a:noFill/>
          </a:ln>
        </p:spPr>
      </p:sp>
      <p:sp>
        <p:nvSpPr>
          <p:cNvPr id="4307" name="Google Shape;4307;p411"/>
          <p:cNvSpPr>
            <a:spLocks noGrp="1"/>
          </p:cNvSpPr>
          <p:nvPr>
            <p:ph type="pic" idx="3"/>
          </p:nvPr>
        </p:nvSpPr>
        <p:spPr>
          <a:xfrm>
            <a:off x="5708350" y="-13175"/>
            <a:ext cx="3445500" cy="3148500"/>
          </a:xfrm>
          <a:prstGeom prst="rect">
            <a:avLst/>
          </a:prstGeom>
          <a:noFill/>
          <a:ln>
            <a:noFill/>
          </a:ln>
        </p:spPr>
      </p:sp>
      <p:sp>
        <p:nvSpPr>
          <p:cNvPr id="4308" name="Google Shape;4308;p411"/>
          <p:cNvSpPr>
            <a:spLocks noGrp="1"/>
          </p:cNvSpPr>
          <p:nvPr>
            <p:ph type="pic" idx="4"/>
          </p:nvPr>
        </p:nvSpPr>
        <p:spPr>
          <a:xfrm>
            <a:off x="715475" y="3135300"/>
            <a:ext cx="4992900" cy="200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2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2"/>
          <p:cNvSpPr/>
          <p:nvPr/>
        </p:nvSpPr>
        <p:spPr>
          <a:xfrm flipH="1">
            <a:off x="7005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2"/>
          <p:cNvSpPr/>
          <p:nvPr/>
        </p:nvSpPr>
        <p:spPr>
          <a:xfrm flipH="1">
            <a:off x="-16175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" name="Google Shape;275;p32"/>
          <p:cNvGrpSpPr/>
          <p:nvPr/>
        </p:nvGrpSpPr>
        <p:grpSpPr>
          <a:xfrm flipH="1"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276" name="Google Shape;276;p32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77" name="Google Shape;277;p32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278" name="Google Shape;278;p32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9" name="Google Shape;279;p32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0" name="Google Shape;280;p32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4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0" name="Google Shape;4310;p412"/>
          <p:cNvSpPr/>
          <p:nvPr/>
        </p:nvSpPr>
        <p:spPr>
          <a:xfrm>
            <a:off x="5708350" y="44194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12"/>
          <p:cNvSpPr/>
          <p:nvPr/>
        </p:nvSpPr>
        <p:spPr>
          <a:xfrm>
            <a:off x="-9900" y="-9975"/>
            <a:ext cx="7230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12"/>
          <p:cNvSpPr>
            <a:spLocks noGrp="1"/>
          </p:cNvSpPr>
          <p:nvPr>
            <p:ph type="pic" idx="2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4313" name="Google Shape;4313;p412"/>
          <p:cNvSpPr txBox="1">
            <a:spLocks noGrp="1"/>
          </p:cNvSpPr>
          <p:nvPr>
            <p:ph type="title"/>
          </p:nvPr>
        </p:nvSpPr>
        <p:spPr>
          <a:xfrm>
            <a:off x="854350" y="668070"/>
            <a:ext cx="44481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14" name="Google Shape;4314;p412"/>
          <p:cNvSpPr txBox="1">
            <a:spLocks noGrp="1"/>
          </p:cNvSpPr>
          <p:nvPr>
            <p:ph type="subTitle" idx="1"/>
          </p:nvPr>
        </p:nvSpPr>
        <p:spPr>
          <a:xfrm>
            <a:off x="854300" y="1817843"/>
            <a:ext cx="44481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315" name="Google Shape;4315;p412"/>
          <p:cNvSpPr txBox="1"/>
          <p:nvPr/>
        </p:nvSpPr>
        <p:spPr>
          <a:xfrm>
            <a:off x="854300" y="34595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CREDITS: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This presentation template was created by </a:t>
            </a:r>
            <a:r>
              <a:rPr lang="en" sz="1200" b="1" i="0" u="sng" strike="noStrike" cap="none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2"/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includes icons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infographics &amp; images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0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200" b="1" i="0" u="sng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4316" name="Google Shape;4316;p412"/>
          <p:cNvGrpSpPr/>
          <p:nvPr/>
        </p:nvGrpSpPr>
        <p:grpSpPr>
          <a:xfrm>
            <a:off x="-9900" y="-4875"/>
            <a:ext cx="9163900" cy="5161809"/>
            <a:chOff x="-9900" y="-4875"/>
            <a:chExt cx="9163900" cy="5161809"/>
          </a:xfrm>
        </p:grpSpPr>
        <p:cxnSp>
          <p:nvCxnSpPr>
            <p:cNvPr id="4317" name="Google Shape;4317;p412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18" name="Google Shape;4318;p412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19" name="Google Shape;4319;p412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20" name="Google Shape;4320;p412"/>
            <p:cNvCxnSpPr/>
            <p:nvPr/>
          </p:nvCxnSpPr>
          <p:spPr>
            <a:xfrm flipH="1">
              <a:off x="8428450" y="-4875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21" name="Google Shape;4321;p412"/>
            <p:cNvCxnSpPr/>
            <p:nvPr/>
          </p:nvCxnSpPr>
          <p:spPr>
            <a:xfrm rot="10800000">
              <a:off x="5708350" y="717834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3" name="Google Shape;4323;p413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25" name="Google Shape;4325;p413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326" name="Google Shape;4326;p413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4327" name="Google Shape;4327;p413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4328" name="Google Shape;4328;p413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29" name="Google Shape;4329;p413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330" name="Google Shape;4330;p413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31" name="Google Shape;4331;p413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4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3" name="Google Shape;4333;p4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34" name="Google Shape;4334;p41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335" name="Google Shape;4335;p414"/>
          <p:cNvSpPr/>
          <p:nvPr/>
        </p:nvSpPr>
        <p:spPr>
          <a:xfrm flipH="1">
            <a:off x="-100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36" name="Google Shape;4336;p414"/>
          <p:cNvGrpSpPr/>
          <p:nvPr/>
        </p:nvGrpSpPr>
        <p:grpSpPr>
          <a:xfrm>
            <a:off x="-9900" y="335363"/>
            <a:ext cx="9163800" cy="4866011"/>
            <a:chOff x="-9900" y="335363"/>
            <a:chExt cx="9163800" cy="4866011"/>
          </a:xfrm>
        </p:grpSpPr>
        <p:cxnSp>
          <p:nvCxnSpPr>
            <p:cNvPr id="4337" name="Google Shape;4337;p414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38" name="Google Shape;4338;p414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39" name="Google Shape;4339;p414"/>
            <p:cNvCxnSpPr/>
            <p:nvPr/>
          </p:nvCxnSpPr>
          <p:spPr>
            <a:xfrm>
              <a:off x="501500" y="335374"/>
              <a:ext cx="0" cy="486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" name="Google Shape;4341;p415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42" name="Google Shape;4342;p415"/>
          <p:cNvSpPr/>
          <p:nvPr/>
        </p:nvSpPr>
        <p:spPr>
          <a:xfrm>
            <a:off x="-8825" y="723575"/>
            <a:ext cx="722100" cy="370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3" name="Google Shape;4343;p415"/>
          <p:cNvSpPr/>
          <p:nvPr/>
        </p:nvSpPr>
        <p:spPr>
          <a:xfrm flipH="1">
            <a:off x="8428375" y="4425675"/>
            <a:ext cx="7221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44" name="Google Shape;4344;p415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4345" name="Google Shape;4345;p415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346" name="Google Shape;4346;p415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4347" name="Google Shape;4347;p415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48" name="Google Shape;4348;p415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49" name="Google Shape;4349;p415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1" name="Google Shape;4351;p416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52" name="Google Shape;4352;p416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353" name="Google Shape;4353;p416"/>
          <p:cNvSpPr/>
          <p:nvPr/>
        </p:nvSpPr>
        <p:spPr>
          <a:xfrm flipH="1">
            <a:off x="7005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4" name="Google Shape;4354;p416"/>
          <p:cNvSpPr/>
          <p:nvPr/>
        </p:nvSpPr>
        <p:spPr>
          <a:xfrm flipH="1">
            <a:off x="-16175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55" name="Google Shape;4355;p416"/>
          <p:cNvGrpSpPr/>
          <p:nvPr/>
        </p:nvGrpSpPr>
        <p:grpSpPr>
          <a:xfrm flipH="1"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4356" name="Google Shape;4356;p416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357" name="Google Shape;4357;p416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4358" name="Google Shape;4358;p416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59" name="Google Shape;4359;p416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60" name="Google Shape;4360;p416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" name="Google Shape;4362;p417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63" name="Google Shape;4363;p417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4364" name="Google Shape;4364;p417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4365" name="Google Shape;4365;p417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66" name="Google Shape;4366;p417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367" name="Google Shape;4367;p417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68" name="Google Shape;4368;p417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369" name="Google Shape;4369;p417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" name="Google Shape;4372;p419"/>
          <p:cNvSpPr/>
          <p:nvPr/>
        </p:nvSpPr>
        <p:spPr>
          <a:xfrm flipH="1">
            <a:off x="508275" y="4808150"/>
            <a:ext cx="86358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73" name="Google Shape;4373;p419"/>
          <p:cNvGrpSpPr/>
          <p:nvPr/>
        </p:nvGrpSpPr>
        <p:grpSpPr>
          <a:xfrm flipH="1"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4374" name="Google Shape;4374;p419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375" name="Google Shape;4375;p419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4376" name="Google Shape;4376;p419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77" name="Google Shape;4377;p419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9" name="Google Shape;4379;p420"/>
          <p:cNvSpPr/>
          <p:nvPr/>
        </p:nvSpPr>
        <p:spPr>
          <a:xfrm flipH="1">
            <a:off x="-100" y="4808150"/>
            <a:ext cx="501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0" name="Google Shape;4380;p420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4381" name="Google Shape;4381;p420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4382" name="Google Shape;4382;p420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83" name="Google Shape;4383;p420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384" name="Google Shape;4384;p420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9" name="Google Shape;4389;p422"/>
          <p:cNvSpPr/>
          <p:nvPr/>
        </p:nvSpPr>
        <p:spPr>
          <a:xfrm>
            <a:off x="8430775" y="44224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0" name="Google Shape;4390;p422"/>
          <p:cNvSpPr txBox="1">
            <a:spLocks noGrp="1"/>
          </p:cNvSpPr>
          <p:nvPr>
            <p:ph type="ctrTitle"/>
          </p:nvPr>
        </p:nvSpPr>
        <p:spPr>
          <a:xfrm>
            <a:off x="976175" y="1239025"/>
            <a:ext cx="4315500" cy="2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391" name="Google Shape;4391;p422"/>
          <p:cNvSpPr txBox="1">
            <a:spLocks noGrp="1"/>
          </p:cNvSpPr>
          <p:nvPr>
            <p:ph type="subTitle" idx="1"/>
          </p:nvPr>
        </p:nvSpPr>
        <p:spPr>
          <a:xfrm>
            <a:off x="976175" y="3428675"/>
            <a:ext cx="4315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392" name="Google Shape;4392;p422"/>
          <p:cNvSpPr>
            <a:spLocks noGrp="1"/>
          </p:cNvSpPr>
          <p:nvPr>
            <p:ph type="pic" idx="2"/>
          </p:nvPr>
        </p:nvSpPr>
        <p:spPr>
          <a:xfrm>
            <a:off x="5713175" y="726225"/>
            <a:ext cx="3429000" cy="3691500"/>
          </a:xfrm>
          <a:prstGeom prst="rect">
            <a:avLst/>
          </a:prstGeom>
          <a:noFill/>
          <a:ln>
            <a:noFill/>
          </a:ln>
        </p:spPr>
      </p:sp>
      <p:sp>
        <p:nvSpPr>
          <p:cNvPr id="4393" name="Google Shape;4393;p422"/>
          <p:cNvSpPr/>
          <p:nvPr/>
        </p:nvSpPr>
        <p:spPr>
          <a:xfrm>
            <a:off x="715525" y="-9980"/>
            <a:ext cx="4992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4" name="Google Shape;4394;p422"/>
          <p:cNvGrpSpPr/>
          <p:nvPr/>
        </p:nvGrpSpPr>
        <p:grpSpPr>
          <a:xfrm>
            <a:off x="-9900" y="-13291"/>
            <a:ext cx="9163900" cy="5163441"/>
            <a:chOff x="-9900" y="-13291"/>
            <a:chExt cx="9163900" cy="5163441"/>
          </a:xfrm>
        </p:grpSpPr>
        <p:cxnSp>
          <p:nvCxnSpPr>
            <p:cNvPr id="4395" name="Google Shape;4395;p422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96" name="Google Shape;4396;p422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97" name="Google Shape;4397;p422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98" name="Google Shape;4398;p422"/>
            <p:cNvCxnSpPr/>
            <p:nvPr/>
          </p:nvCxnSpPr>
          <p:spPr>
            <a:xfrm flipH="1">
              <a:off x="8428450" y="4425800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99" name="Google Shape;4399;p422"/>
            <p:cNvCxnSpPr/>
            <p:nvPr/>
          </p:nvCxnSpPr>
          <p:spPr>
            <a:xfrm rot="10800000">
              <a:off x="5708350" y="-13291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p33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284" name="Google Shape;284;p33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285" name="Google Shape;285;p33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6" name="Google Shape;286;p33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87" name="Google Shape;287;p33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8" name="Google Shape;288;p33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89" name="Google Shape;289;p33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1" name="Google Shape;4401;p423"/>
          <p:cNvSpPr/>
          <p:nvPr/>
        </p:nvSpPr>
        <p:spPr>
          <a:xfrm>
            <a:off x="501500" y="4808150"/>
            <a:ext cx="8643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2" name="Google Shape;4402;p4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4403" name="Google Shape;4403;p423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cxnSp>
          <p:nvCxnSpPr>
            <p:cNvPr id="4404" name="Google Shape;4404;p423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405" name="Google Shape;4405;p423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4406" name="Google Shape;4406;p423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07" name="Google Shape;4407;p423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9" name="Google Shape;4409;p424"/>
          <p:cNvSpPr/>
          <p:nvPr/>
        </p:nvSpPr>
        <p:spPr>
          <a:xfrm>
            <a:off x="8635800" y="335375"/>
            <a:ext cx="518100" cy="44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0" name="Google Shape;4410;p4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411" name="Google Shape;4411;p424"/>
          <p:cNvSpPr txBox="1">
            <a:spLocks noGrp="1"/>
          </p:cNvSpPr>
          <p:nvPr>
            <p:ph type="title" idx="2"/>
          </p:nvPr>
        </p:nvSpPr>
        <p:spPr>
          <a:xfrm>
            <a:off x="71916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412" name="Google Shape;4412;p424"/>
          <p:cNvSpPr txBox="1">
            <a:spLocks noGrp="1"/>
          </p:cNvSpPr>
          <p:nvPr>
            <p:ph type="title" idx="3"/>
          </p:nvPr>
        </p:nvSpPr>
        <p:spPr>
          <a:xfrm>
            <a:off x="71916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413" name="Google Shape;4413;p424"/>
          <p:cNvSpPr txBox="1">
            <a:spLocks noGrp="1"/>
          </p:cNvSpPr>
          <p:nvPr>
            <p:ph type="title" idx="4"/>
          </p:nvPr>
        </p:nvSpPr>
        <p:spPr>
          <a:xfrm>
            <a:off x="3418440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414" name="Google Shape;4414;p424"/>
          <p:cNvSpPr txBox="1">
            <a:spLocks noGrp="1"/>
          </p:cNvSpPr>
          <p:nvPr>
            <p:ph type="title" idx="5"/>
          </p:nvPr>
        </p:nvSpPr>
        <p:spPr>
          <a:xfrm>
            <a:off x="3418440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415" name="Google Shape;4415;p424"/>
          <p:cNvSpPr txBox="1">
            <a:spLocks noGrp="1"/>
          </p:cNvSpPr>
          <p:nvPr>
            <p:ph type="title" idx="6"/>
          </p:nvPr>
        </p:nvSpPr>
        <p:spPr>
          <a:xfrm>
            <a:off x="611771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416" name="Google Shape;4416;p424"/>
          <p:cNvSpPr txBox="1">
            <a:spLocks noGrp="1"/>
          </p:cNvSpPr>
          <p:nvPr>
            <p:ph type="title" idx="7"/>
          </p:nvPr>
        </p:nvSpPr>
        <p:spPr>
          <a:xfrm>
            <a:off x="611771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417" name="Google Shape;4417;p424"/>
          <p:cNvSpPr txBox="1">
            <a:spLocks noGrp="1"/>
          </p:cNvSpPr>
          <p:nvPr>
            <p:ph type="subTitle" idx="1"/>
          </p:nvPr>
        </p:nvSpPr>
        <p:spPr>
          <a:xfrm>
            <a:off x="72000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18" name="Google Shape;4418;p424"/>
          <p:cNvSpPr txBox="1">
            <a:spLocks noGrp="1"/>
          </p:cNvSpPr>
          <p:nvPr>
            <p:ph type="subTitle" idx="8"/>
          </p:nvPr>
        </p:nvSpPr>
        <p:spPr>
          <a:xfrm>
            <a:off x="3419275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19" name="Google Shape;4419;p424"/>
          <p:cNvSpPr txBox="1">
            <a:spLocks noGrp="1"/>
          </p:cNvSpPr>
          <p:nvPr>
            <p:ph type="subTitle" idx="9"/>
          </p:nvPr>
        </p:nvSpPr>
        <p:spPr>
          <a:xfrm>
            <a:off x="611855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20" name="Google Shape;4420;p424"/>
          <p:cNvSpPr txBox="1">
            <a:spLocks noGrp="1"/>
          </p:cNvSpPr>
          <p:nvPr>
            <p:ph type="subTitle" idx="13"/>
          </p:nvPr>
        </p:nvSpPr>
        <p:spPr>
          <a:xfrm>
            <a:off x="72000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21" name="Google Shape;4421;p424"/>
          <p:cNvSpPr txBox="1">
            <a:spLocks noGrp="1"/>
          </p:cNvSpPr>
          <p:nvPr>
            <p:ph type="subTitle" idx="14"/>
          </p:nvPr>
        </p:nvSpPr>
        <p:spPr>
          <a:xfrm>
            <a:off x="3419275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22" name="Google Shape;4422;p424"/>
          <p:cNvSpPr txBox="1">
            <a:spLocks noGrp="1"/>
          </p:cNvSpPr>
          <p:nvPr>
            <p:ph type="subTitle" idx="15"/>
          </p:nvPr>
        </p:nvSpPr>
        <p:spPr>
          <a:xfrm>
            <a:off x="611855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423" name="Google Shape;4423;p424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4424" name="Google Shape;4424;p424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4425" name="Google Shape;4425;p424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26" name="Google Shape;4426;p424"/>
              <p:cNvCxnSpPr/>
              <p:nvPr/>
            </p:nvCxnSpPr>
            <p:spPr>
              <a:xfrm>
                <a:off x="86358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427" name="Google Shape;4427;p424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4428" name="Google Shape;4428;p424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29" name="Google Shape;4429;p424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1" name="Google Shape;4431;p425"/>
          <p:cNvSpPr/>
          <p:nvPr/>
        </p:nvSpPr>
        <p:spPr>
          <a:xfrm>
            <a:off x="-25250" y="4422475"/>
            <a:ext cx="348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2" name="Google Shape;4432;p425"/>
          <p:cNvSpPr>
            <a:spLocks noGrp="1"/>
          </p:cNvSpPr>
          <p:nvPr>
            <p:ph type="pic" idx="2"/>
          </p:nvPr>
        </p:nvSpPr>
        <p:spPr>
          <a:xfrm>
            <a:off x="0" y="726125"/>
            <a:ext cx="3463200" cy="3689400"/>
          </a:xfrm>
          <a:prstGeom prst="rect">
            <a:avLst/>
          </a:prstGeom>
          <a:noFill/>
          <a:ln>
            <a:noFill/>
          </a:ln>
        </p:spPr>
      </p:sp>
      <p:sp>
        <p:nvSpPr>
          <p:cNvPr id="4433" name="Google Shape;4433;p425"/>
          <p:cNvSpPr txBox="1">
            <a:spLocks noGrp="1"/>
          </p:cNvSpPr>
          <p:nvPr>
            <p:ph type="title"/>
          </p:nvPr>
        </p:nvSpPr>
        <p:spPr>
          <a:xfrm>
            <a:off x="3754975" y="1365900"/>
            <a:ext cx="453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434" name="Google Shape;4434;p425"/>
          <p:cNvSpPr txBox="1">
            <a:spLocks noGrp="1"/>
          </p:cNvSpPr>
          <p:nvPr>
            <p:ph type="subTitle" idx="1"/>
          </p:nvPr>
        </p:nvSpPr>
        <p:spPr>
          <a:xfrm>
            <a:off x="3754975" y="2081825"/>
            <a:ext cx="4530300" cy="18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435" name="Google Shape;4435;p425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36" name="Google Shape;4436;p425"/>
          <p:cNvGrpSpPr/>
          <p:nvPr/>
        </p:nvGrpSpPr>
        <p:grpSpPr>
          <a:xfrm>
            <a:off x="-25250" y="-6650"/>
            <a:ext cx="9179400" cy="5156800"/>
            <a:chOff x="-25250" y="-6650"/>
            <a:chExt cx="9179400" cy="5156800"/>
          </a:xfrm>
        </p:grpSpPr>
        <p:cxnSp>
          <p:nvCxnSpPr>
            <p:cNvPr id="4437" name="Google Shape;4437;p425"/>
            <p:cNvCxnSpPr/>
            <p:nvPr/>
          </p:nvCxnSpPr>
          <p:spPr>
            <a:xfrm>
              <a:off x="34687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38" name="Google Shape;4438;p425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39" name="Google Shape;4439;p425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40" name="Google Shape;4440;p425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2" name="Google Shape;4442;p426"/>
          <p:cNvSpPr/>
          <p:nvPr/>
        </p:nvSpPr>
        <p:spPr>
          <a:xfrm>
            <a:off x="5708350" y="44256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3" name="Google Shape;4443;p426"/>
          <p:cNvSpPr/>
          <p:nvPr/>
        </p:nvSpPr>
        <p:spPr>
          <a:xfrm>
            <a:off x="0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4" name="Google Shape;4444;p426"/>
          <p:cNvSpPr>
            <a:spLocks noGrp="1"/>
          </p:cNvSpPr>
          <p:nvPr>
            <p:ph type="pic" idx="2"/>
          </p:nvPr>
        </p:nvSpPr>
        <p:spPr>
          <a:xfrm>
            <a:off x="5715000" y="727725"/>
            <a:ext cx="34389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4445" name="Google Shape;4445;p426"/>
          <p:cNvSpPr txBox="1">
            <a:spLocks noGrp="1"/>
          </p:cNvSpPr>
          <p:nvPr>
            <p:ph type="title"/>
          </p:nvPr>
        </p:nvSpPr>
        <p:spPr>
          <a:xfrm>
            <a:off x="1018025" y="2239975"/>
            <a:ext cx="32607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46" name="Google Shape;4446;p426"/>
          <p:cNvSpPr txBox="1">
            <a:spLocks noGrp="1"/>
          </p:cNvSpPr>
          <p:nvPr>
            <p:ph type="title" idx="3"/>
          </p:nvPr>
        </p:nvSpPr>
        <p:spPr>
          <a:xfrm>
            <a:off x="1018025" y="1321975"/>
            <a:ext cx="1641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447" name="Google Shape;4447;p426"/>
          <p:cNvGrpSpPr/>
          <p:nvPr/>
        </p:nvGrpSpPr>
        <p:grpSpPr>
          <a:xfrm>
            <a:off x="-9900" y="6650"/>
            <a:ext cx="9163800" cy="5147036"/>
            <a:chOff x="-9900" y="6650"/>
            <a:chExt cx="9163800" cy="5147036"/>
          </a:xfrm>
        </p:grpSpPr>
        <p:cxnSp>
          <p:nvCxnSpPr>
            <p:cNvPr id="4448" name="Google Shape;4448;p426"/>
            <p:cNvCxnSpPr/>
            <p:nvPr/>
          </p:nvCxnSpPr>
          <p:spPr>
            <a:xfrm rot="10800000">
              <a:off x="5708350" y="714586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49" name="Google Shape;4449;p426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50" name="Google Shape;4450;p426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51" name="Google Shape;4451;p426"/>
            <p:cNvCxnSpPr/>
            <p:nvPr/>
          </p:nvCxnSpPr>
          <p:spPr>
            <a:xfrm>
              <a:off x="715463" y="6650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3" name="Google Shape;4453;p427"/>
          <p:cNvSpPr/>
          <p:nvPr/>
        </p:nvSpPr>
        <p:spPr>
          <a:xfrm>
            <a:off x="-99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4" name="Google Shape;4454;p427"/>
          <p:cNvSpPr txBox="1">
            <a:spLocks noGrp="1"/>
          </p:cNvSpPr>
          <p:nvPr>
            <p:ph type="title"/>
          </p:nvPr>
        </p:nvSpPr>
        <p:spPr>
          <a:xfrm>
            <a:off x="722376" y="4480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455" name="Google Shape;4455;p427"/>
          <p:cNvSpPr txBox="1">
            <a:spLocks noGrp="1"/>
          </p:cNvSpPr>
          <p:nvPr>
            <p:ph type="subTitle" idx="1"/>
          </p:nvPr>
        </p:nvSpPr>
        <p:spPr>
          <a:xfrm>
            <a:off x="4101523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56" name="Google Shape;4456;p427"/>
          <p:cNvSpPr txBox="1">
            <a:spLocks noGrp="1"/>
          </p:cNvSpPr>
          <p:nvPr>
            <p:ph type="subTitle" idx="2"/>
          </p:nvPr>
        </p:nvSpPr>
        <p:spPr>
          <a:xfrm>
            <a:off x="722375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57" name="Google Shape;4457;p427"/>
          <p:cNvSpPr txBox="1">
            <a:spLocks noGrp="1"/>
          </p:cNvSpPr>
          <p:nvPr>
            <p:ph type="subTitle" idx="3"/>
          </p:nvPr>
        </p:nvSpPr>
        <p:spPr>
          <a:xfrm>
            <a:off x="722375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58" name="Google Shape;4458;p427"/>
          <p:cNvSpPr txBox="1">
            <a:spLocks noGrp="1"/>
          </p:cNvSpPr>
          <p:nvPr>
            <p:ph type="subTitle" idx="4"/>
          </p:nvPr>
        </p:nvSpPr>
        <p:spPr>
          <a:xfrm>
            <a:off x="4101523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459" name="Google Shape;4459;p427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4460" name="Google Shape;4460;p427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4461" name="Google Shape;4461;p427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62" name="Google Shape;4462;p427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463" name="Google Shape;4463;p427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4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" name="Google Shape;4465;p428"/>
          <p:cNvSpPr/>
          <p:nvPr/>
        </p:nvSpPr>
        <p:spPr>
          <a:xfrm>
            <a:off x="-9900" y="4808150"/>
            <a:ext cx="8645700" cy="3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6" name="Google Shape;4466;p4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467" name="Google Shape;4467;p428"/>
          <p:cNvSpPr txBox="1">
            <a:spLocks noGrp="1"/>
          </p:cNvSpPr>
          <p:nvPr>
            <p:ph type="subTitle" idx="1"/>
          </p:nvPr>
        </p:nvSpPr>
        <p:spPr>
          <a:xfrm>
            <a:off x="713225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68" name="Google Shape;4468;p428"/>
          <p:cNvSpPr txBox="1">
            <a:spLocks noGrp="1"/>
          </p:cNvSpPr>
          <p:nvPr>
            <p:ph type="subTitle" idx="2"/>
          </p:nvPr>
        </p:nvSpPr>
        <p:spPr>
          <a:xfrm>
            <a:off x="3378910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69" name="Google Shape;4469;p428"/>
          <p:cNvSpPr txBox="1">
            <a:spLocks noGrp="1"/>
          </p:cNvSpPr>
          <p:nvPr>
            <p:ph type="subTitle" idx="3"/>
          </p:nvPr>
        </p:nvSpPr>
        <p:spPr>
          <a:xfrm>
            <a:off x="6044602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70" name="Google Shape;4470;p428"/>
          <p:cNvSpPr txBox="1">
            <a:spLocks noGrp="1"/>
          </p:cNvSpPr>
          <p:nvPr>
            <p:ph type="subTitle" idx="4"/>
          </p:nvPr>
        </p:nvSpPr>
        <p:spPr>
          <a:xfrm>
            <a:off x="71322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71" name="Google Shape;4471;p428"/>
          <p:cNvSpPr txBox="1">
            <a:spLocks noGrp="1"/>
          </p:cNvSpPr>
          <p:nvPr>
            <p:ph type="subTitle" idx="5"/>
          </p:nvPr>
        </p:nvSpPr>
        <p:spPr>
          <a:xfrm>
            <a:off x="337891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72" name="Google Shape;4472;p428"/>
          <p:cNvSpPr txBox="1">
            <a:spLocks noGrp="1"/>
          </p:cNvSpPr>
          <p:nvPr>
            <p:ph type="subTitle" idx="6"/>
          </p:nvPr>
        </p:nvSpPr>
        <p:spPr>
          <a:xfrm>
            <a:off x="6044606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473" name="Google Shape;4473;p428"/>
          <p:cNvGrpSpPr/>
          <p:nvPr/>
        </p:nvGrpSpPr>
        <p:grpSpPr>
          <a:xfrm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4474" name="Google Shape;4474;p428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475" name="Google Shape;4475;p428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4476" name="Google Shape;4476;p428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77" name="Google Shape;4477;p428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4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9" name="Google Shape;4479;p429"/>
          <p:cNvSpPr/>
          <p:nvPr/>
        </p:nvSpPr>
        <p:spPr>
          <a:xfrm>
            <a:off x="501500" y="-6700"/>
            <a:ext cx="8652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0" name="Google Shape;4480;p4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481" name="Google Shape;4481;p429"/>
          <p:cNvSpPr txBox="1">
            <a:spLocks noGrp="1"/>
          </p:cNvSpPr>
          <p:nvPr>
            <p:ph type="subTitle" idx="1"/>
          </p:nvPr>
        </p:nvSpPr>
        <p:spPr>
          <a:xfrm>
            <a:off x="719824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82" name="Google Shape;4482;p429"/>
          <p:cNvSpPr txBox="1">
            <a:spLocks noGrp="1"/>
          </p:cNvSpPr>
          <p:nvPr>
            <p:ph type="subTitle" idx="2"/>
          </p:nvPr>
        </p:nvSpPr>
        <p:spPr>
          <a:xfrm>
            <a:off x="4546376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83" name="Google Shape;4483;p429"/>
          <p:cNvSpPr txBox="1">
            <a:spLocks noGrp="1"/>
          </p:cNvSpPr>
          <p:nvPr>
            <p:ph type="subTitle" idx="3"/>
          </p:nvPr>
        </p:nvSpPr>
        <p:spPr>
          <a:xfrm>
            <a:off x="719824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84" name="Google Shape;4484;p429"/>
          <p:cNvSpPr txBox="1">
            <a:spLocks noGrp="1"/>
          </p:cNvSpPr>
          <p:nvPr>
            <p:ph type="subTitle" idx="4"/>
          </p:nvPr>
        </p:nvSpPr>
        <p:spPr>
          <a:xfrm>
            <a:off x="4546376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85" name="Google Shape;4485;p429"/>
          <p:cNvSpPr txBox="1">
            <a:spLocks noGrp="1"/>
          </p:cNvSpPr>
          <p:nvPr>
            <p:ph type="subTitle" idx="5"/>
          </p:nvPr>
        </p:nvSpPr>
        <p:spPr>
          <a:xfrm>
            <a:off x="719824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86" name="Google Shape;4486;p429"/>
          <p:cNvSpPr txBox="1">
            <a:spLocks noGrp="1"/>
          </p:cNvSpPr>
          <p:nvPr>
            <p:ph type="subTitle" idx="6"/>
          </p:nvPr>
        </p:nvSpPr>
        <p:spPr>
          <a:xfrm>
            <a:off x="719824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87" name="Google Shape;4487;p429"/>
          <p:cNvSpPr txBox="1">
            <a:spLocks noGrp="1"/>
          </p:cNvSpPr>
          <p:nvPr>
            <p:ph type="subTitle" idx="7"/>
          </p:nvPr>
        </p:nvSpPr>
        <p:spPr>
          <a:xfrm>
            <a:off x="4546349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88" name="Google Shape;4488;p429"/>
          <p:cNvSpPr txBox="1">
            <a:spLocks noGrp="1"/>
          </p:cNvSpPr>
          <p:nvPr>
            <p:ph type="subTitle" idx="8"/>
          </p:nvPr>
        </p:nvSpPr>
        <p:spPr>
          <a:xfrm>
            <a:off x="4546349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489" name="Google Shape;4489;p429"/>
          <p:cNvGrpSpPr/>
          <p:nvPr/>
        </p:nvGrpSpPr>
        <p:grpSpPr>
          <a:xfrm>
            <a:off x="-9900" y="5"/>
            <a:ext cx="9163950" cy="5143500"/>
            <a:chOff x="-9900" y="5"/>
            <a:chExt cx="9163950" cy="5143500"/>
          </a:xfrm>
        </p:grpSpPr>
        <p:cxnSp>
          <p:nvCxnSpPr>
            <p:cNvPr id="4490" name="Google Shape;4490;p429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491" name="Google Shape;4491;p429"/>
            <p:cNvGrpSpPr/>
            <p:nvPr/>
          </p:nvGrpSpPr>
          <p:grpSpPr>
            <a:xfrm>
              <a:off x="-9900" y="335363"/>
              <a:ext cx="9163950" cy="4472787"/>
              <a:chOff x="-9900" y="335363"/>
              <a:chExt cx="9163950" cy="4472787"/>
            </a:xfrm>
          </p:grpSpPr>
          <p:cxnSp>
            <p:nvCxnSpPr>
              <p:cNvPr id="4492" name="Google Shape;4492;p429"/>
              <p:cNvCxnSpPr/>
              <p:nvPr/>
            </p:nvCxnSpPr>
            <p:spPr>
              <a:xfrm>
                <a:off x="505050" y="4808150"/>
                <a:ext cx="8649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93" name="Google Shape;4493;p429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" name="Google Shape;4495;p430"/>
          <p:cNvSpPr/>
          <p:nvPr/>
        </p:nvSpPr>
        <p:spPr>
          <a:xfrm>
            <a:off x="8635800" y="0"/>
            <a:ext cx="5181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6" name="Google Shape;4496;p4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497" name="Google Shape;4497;p430"/>
          <p:cNvSpPr txBox="1">
            <a:spLocks noGrp="1"/>
          </p:cNvSpPr>
          <p:nvPr>
            <p:ph type="subTitle" idx="1"/>
          </p:nvPr>
        </p:nvSpPr>
        <p:spPr>
          <a:xfrm>
            <a:off x="720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98" name="Google Shape;4498;p430"/>
          <p:cNvSpPr txBox="1">
            <a:spLocks noGrp="1"/>
          </p:cNvSpPr>
          <p:nvPr>
            <p:ph type="subTitle" idx="2"/>
          </p:nvPr>
        </p:nvSpPr>
        <p:spPr>
          <a:xfrm>
            <a:off x="3579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99" name="Google Shape;4499;p430"/>
          <p:cNvSpPr txBox="1">
            <a:spLocks noGrp="1"/>
          </p:cNvSpPr>
          <p:nvPr>
            <p:ph type="subTitle" idx="3"/>
          </p:nvPr>
        </p:nvSpPr>
        <p:spPr>
          <a:xfrm>
            <a:off x="720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00" name="Google Shape;4500;p430"/>
          <p:cNvSpPr txBox="1">
            <a:spLocks noGrp="1"/>
          </p:cNvSpPr>
          <p:nvPr>
            <p:ph type="subTitle" idx="4"/>
          </p:nvPr>
        </p:nvSpPr>
        <p:spPr>
          <a:xfrm>
            <a:off x="3579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01" name="Google Shape;4501;p430"/>
          <p:cNvSpPr txBox="1">
            <a:spLocks noGrp="1"/>
          </p:cNvSpPr>
          <p:nvPr>
            <p:ph type="subTitle" idx="5"/>
          </p:nvPr>
        </p:nvSpPr>
        <p:spPr>
          <a:xfrm>
            <a:off x="6438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02" name="Google Shape;4502;p430"/>
          <p:cNvSpPr txBox="1">
            <a:spLocks noGrp="1"/>
          </p:cNvSpPr>
          <p:nvPr>
            <p:ph type="subTitle" idx="6"/>
          </p:nvPr>
        </p:nvSpPr>
        <p:spPr>
          <a:xfrm>
            <a:off x="6438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03" name="Google Shape;4503;p430"/>
          <p:cNvSpPr txBox="1">
            <a:spLocks noGrp="1"/>
          </p:cNvSpPr>
          <p:nvPr>
            <p:ph type="subTitle" idx="7"/>
          </p:nvPr>
        </p:nvSpPr>
        <p:spPr>
          <a:xfrm>
            <a:off x="720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4" name="Google Shape;4504;p430"/>
          <p:cNvSpPr txBox="1">
            <a:spLocks noGrp="1"/>
          </p:cNvSpPr>
          <p:nvPr>
            <p:ph type="subTitle" idx="8"/>
          </p:nvPr>
        </p:nvSpPr>
        <p:spPr>
          <a:xfrm>
            <a:off x="3579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5" name="Google Shape;4505;p430"/>
          <p:cNvSpPr txBox="1">
            <a:spLocks noGrp="1"/>
          </p:cNvSpPr>
          <p:nvPr>
            <p:ph type="subTitle" idx="9"/>
          </p:nvPr>
        </p:nvSpPr>
        <p:spPr>
          <a:xfrm>
            <a:off x="64398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6" name="Google Shape;4506;p430"/>
          <p:cNvSpPr txBox="1">
            <a:spLocks noGrp="1"/>
          </p:cNvSpPr>
          <p:nvPr>
            <p:ph type="subTitle" idx="13"/>
          </p:nvPr>
        </p:nvSpPr>
        <p:spPr>
          <a:xfrm>
            <a:off x="720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7" name="Google Shape;4507;p430"/>
          <p:cNvSpPr txBox="1">
            <a:spLocks noGrp="1"/>
          </p:cNvSpPr>
          <p:nvPr>
            <p:ph type="subTitle" idx="14"/>
          </p:nvPr>
        </p:nvSpPr>
        <p:spPr>
          <a:xfrm>
            <a:off x="3579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8" name="Google Shape;4508;p430"/>
          <p:cNvSpPr txBox="1">
            <a:spLocks noGrp="1"/>
          </p:cNvSpPr>
          <p:nvPr>
            <p:ph type="subTitle" idx="15"/>
          </p:nvPr>
        </p:nvSpPr>
        <p:spPr>
          <a:xfrm>
            <a:off x="64398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509" name="Google Shape;4509;p430"/>
          <p:cNvGrpSpPr/>
          <p:nvPr/>
        </p:nvGrpSpPr>
        <p:grpSpPr>
          <a:xfrm>
            <a:off x="-9900" y="-6641"/>
            <a:ext cx="9163800" cy="5176800"/>
            <a:chOff x="-9900" y="-6641"/>
            <a:chExt cx="9163800" cy="5176800"/>
          </a:xfrm>
        </p:grpSpPr>
        <p:grpSp>
          <p:nvGrpSpPr>
            <p:cNvPr id="4510" name="Google Shape;4510;p430"/>
            <p:cNvGrpSpPr/>
            <p:nvPr/>
          </p:nvGrpSpPr>
          <p:grpSpPr>
            <a:xfrm flipH="1">
              <a:off x="501500" y="-6641"/>
              <a:ext cx="8134300" cy="5176800"/>
              <a:chOff x="501500" y="-6641"/>
              <a:chExt cx="8134300" cy="5176800"/>
            </a:xfrm>
          </p:grpSpPr>
          <p:cxnSp>
            <p:nvCxnSpPr>
              <p:cNvPr id="4511" name="Google Shape;4511;p430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12" name="Google Shape;4512;p430"/>
              <p:cNvCxnSpPr/>
              <p:nvPr/>
            </p:nvCxnSpPr>
            <p:spPr>
              <a:xfrm>
                <a:off x="8635800" y="-6641"/>
                <a:ext cx="0" cy="517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513" name="Google Shape;4513;p430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" name="Google Shape;4515;p431"/>
          <p:cNvSpPr/>
          <p:nvPr/>
        </p:nvSpPr>
        <p:spPr>
          <a:xfrm>
            <a:off x="-9900" y="721025"/>
            <a:ext cx="724200" cy="442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6" name="Google Shape;4516;p431"/>
          <p:cNvSpPr txBox="1">
            <a:spLocks noGrp="1"/>
          </p:cNvSpPr>
          <p:nvPr>
            <p:ph type="title"/>
          </p:nvPr>
        </p:nvSpPr>
        <p:spPr>
          <a:xfrm>
            <a:off x="2226600" y="3100300"/>
            <a:ext cx="5843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517" name="Google Shape;4517;p431"/>
          <p:cNvSpPr txBox="1">
            <a:spLocks noGrp="1"/>
          </p:cNvSpPr>
          <p:nvPr>
            <p:ph type="subTitle" idx="1"/>
          </p:nvPr>
        </p:nvSpPr>
        <p:spPr>
          <a:xfrm>
            <a:off x="2226625" y="1661325"/>
            <a:ext cx="58434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518" name="Google Shape;4518;p431"/>
          <p:cNvGrpSpPr/>
          <p:nvPr/>
        </p:nvGrpSpPr>
        <p:grpSpPr>
          <a:xfrm>
            <a:off x="-9900" y="-6650"/>
            <a:ext cx="9163900" cy="5183500"/>
            <a:chOff x="-9900" y="-6650"/>
            <a:chExt cx="9163900" cy="5183500"/>
          </a:xfrm>
        </p:grpSpPr>
        <p:cxnSp>
          <p:nvCxnSpPr>
            <p:cNvPr id="4519" name="Google Shape;4519;p431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20" name="Google Shape;4520;p431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21" name="Google Shape;4521;p431"/>
            <p:cNvCxnSpPr/>
            <p:nvPr/>
          </p:nvCxnSpPr>
          <p:spPr>
            <a:xfrm>
              <a:off x="715463" y="6650"/>
              <a:ext cx="0" cy="517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22" name="Google Shape;4522;p431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4" name="Google Shape;4524;p432"/>
          <p:cNvSpPr/>
          <p:nvPr/>
        </p:nvSpPr>
        <p:spPr>
          <a:xfrm>
            <a:off x="0" y="-6775"/>
            <a:ext cx="570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5" name="Google Shape;4525;p432"/>
          <p:cNvSpPr txBox="1">
            <a:spLocks noGrp="1"/>
          </p:cNvSpPr>
          <p:nvPr>
            <p:ph type="title"/>
          </p:nvPr>
        </p:nvSpPr>
        <p:spPr>
          <a:xfrm>
            <a:off x="798388" y="2046116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26" name="Google Shape;4526;p432"/>
          <p:cNvSpPr txBox="1">
            <a:spLocks noGrp="1"/>
          </p:cNvSpPr>
          <p:nvPr>
            <p:ph type="subTitle" idx="1"/>
          </p:nvPr>
        </p:nvSpPr>
        <p:spPr>
          <a:xfrm>
            <a:off x="798400" y="2669261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527" name="Google Shape;4527;p432"/>
          <p:cNvSpPr txBox="1">
            <a:spLocks noGrp="1"/>
          </p:cNvSpPr>
          <p:nvPr>
            <p:ph type="title" idx="2"/>
          </p:nvPr>
        </p:nvSpPr>
        <p:spPr>
          <a:xfrm>
            <a:off x="798400" y="803930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28" name="Google Shape;4528;p432"/>
          <p:cNvSpPr txBox="1">
            <a:spLocks noGrp="1"/>
          </p:cNvSpPr>
          <p:nvPr>
            <p:ph type="subTitle" idx="3"/>
          </p:nvPr>
        </p:nvSpPr>
        <p:spPr>
          <a:xfrm>
            <a:off x="798400" y="142708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529" name="Google Shape;4529;p432"/>
          <p:cNvSpPr txBox="1">
            <a:spLocks noGrp="1"/>
          </p:cNvSpPr>
          <p:nvPr>
            <p:ph type="title" idx="4"/>
          </p:nvPr>
        </p:nvSpPr>
        <p:spPr>
          <a:xfrm>
            <a:off x="798388" y="3288291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30" name="Google Shape;4530;p432"/>
          <p:cNvSpPr txBox="1">
            <a:spLocks noGrp="1"/>
          </p:cNvSpPr>
          <p:nvPr>
            <p:ph type="subTitle" idx="5"/>
          </p:nvPr>
        </p:nvSpPr>
        <p:spPr>
          <a:xfrm>
            <a:off x="798400" y="391143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531" name="Google Shape;4531;p432"/>
          <p:cNvSpPr>
            <a:spLocks noGrp="1"/>
          </p:cNvSpPr>
          <p:nvPr>
            <p:ph type="pic" idx="6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532" name="Google Shape;4532;p432"/>
          <p:cNvGrpSpPr/>
          <p:nvPr/>
        </p:nvGrpSpPr>
        <p:grpSpPr>
          <a:xfrm>
            <a:off x="-9900" y="-6450"/>
            <a:ext cx="9163800" cy="5146775"/>
            <a:chOff x="-9900" y="-6450"/>
            <a:chExt cx="9163800" cy="5146775"/>
          </a:xfrm>
        </p:grpSpPr>
        <p:cxnSp>
          <p:nvCxnSpPr>
            <p:cNvPr id="4533" name="Google Shape;4533;p432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34" name="Google Shape;4534;p432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35" name="Google Shape;4535;p432"/>
            <p:cNvCxnSpPr/>
            <p:nvPr/>
          </p:nvCxnSpPr>
          <p:spPr>
            <a:xfrm>
              <a:off x="715463" y="721025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36" name="Google Shape;4536;p432"/>
            <p:cNvCxnSpPr/>
            <p:nvPr/>
          </p:nvCxnSpPr>
          <p:spPr>
            <a:xfrm rot="10800000">
              <a:off x="5708350" y="-6450"/>
              <a:ext cx="0" cy="442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8" name="Google Shape;4538;p433"/>
          <p:cNvSpPr/>
          <p:nvPr/>
        </p:nvSpPr>
        <p:spPr>
          <a:xfrm>
            <a:off x="-88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9" name="Google Shape;4539;p433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0" name="Google Shape;4540;p433"/>
          <p:cNvSpPr txBox="1">
            <a:spLocks noGrp="1"/>
          </p:cNvSpPr>
          <p:nvPr>
            <p:ph type="title" hasCustomPrompt="1"/>
          </p:nvPr>
        </p:nvSpPr>
        <p:spPr>
          <a:xfrm>
            <a:off x="992050" y="1865125"/>
            <a:ext cx="60393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541" name="Google Shape;4541;p433"/>
          <p:cNvSpPr txBox="1">
            <a:spLocks noGrp="1"/>
          </p:cNvSpPr>
          <p:nvPr>
            <p:ph type="subTitle" idx="1"/>
          </p:nvPr>
        </p:nvSpPr>
        <p:spPr>
          <a:xfrm>
            <a:off x="992050" y="2878075"/>
            <a:ext cx="6039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542" name="Google Shape;4542;p433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4543" name="Google Shape;4543;p433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544" name="Google Shape;4544;p433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4545" name="Google Shape;4545;p433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46" name="Google Shape;4546;p433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47" name="Google Shape;4547;p433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4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9" name="Google Shape;4549;p434"/>
          <p:cNvSpPr/>
          <p:nvPr/>
        </p:nvSpPr>
        <p:spPr>
          <a:xfrm flipH="1">
            <a:off x="8635600" y="4808150"/>
            <a:ext cx="5184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0" name="Google Shape;4550;p4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4551" name="Google Shape;4551;p434"/>
          <p:cNvGrpSpPr/>
          <p:nvPr/>
        </p:nvGrpSpPr>
        <p:grpSpPr>
          <a:xfrm>
            <a:off x="-9900" y="5"/>
            <a:ext cx="9163900" cy="5143500"/>
            <a:chOff x="-9900" y="5"/>
            <a:chExt cx="9163900" cy="5143500"/>
          </a:xfrm>
        </p:grpSpPr>
        <p:cxnSp>
          <p:nvCxnSpPr>
            <p:cNvPr id="4552" name="Google Shape;4552;p434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553" name="Google Shape;4553;p434"/>
            <p:cNvGrpSpPr/>
            <p:nvPr/>
          </p:nvGrpSpPr>
          <p:grpSpPr>
            <a:xfrm>
              <a:off x="-9900" y="335363"/>
              <a:ext cx="9163900" cy="4474762"/>
              <a:chOff x="-9900" y="335363"/>
              <a:chExt cx="9163900" cy="4474762"/>
            </a:xfrm>
          </p:grpSpPr>
          <p:cxnSp>
            <p:nvCxnSpPr>
              <p:cNvPr id="4554" name="Google Shape;4554;p434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55" name="Google Shape;4555;p434"/>
              <p:cNvCxnSpPr/>
              <p:nvPr/>
            </p:nvCxnSpPr>
            <p:spPr>
              <a:xfrm rot="10800000" flipH="1">
                <a:off x="508000" y="4808025"/>
                <a:ext cx="86460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cxnSp>
        <p:nvCxnSpPr>
          <p:cNvPr id="4556" name="Google Shape;4556;p434"/>
          <p:cNvCxnSpPr/>
          <p:nvPr/>
        </p:nvCxnSpPr>
        <p:spPr>
          <a:xfrm>
            <a:off x="8635800" y="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435"/>
          <p:cNvSpPr/>
          <p:nvPr/>
        </p:nvSpPr>
        <p:spPr>
          <a:xfrm>
            <a:off x="-24600" y="-6775"/>
            <a:ext cx="738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9" name="Google Shape;4559;p435"/>
          <p:cNvSpPr txBox="1">
            <a:spLocks noGrp="1"/>
          </p:cNvSpPr>
          <p:nvPr>
            <p:ph type="title"/>
          </p:nvPr>
        </p:nvSpPr>
        <p:spPr>
          <a:xfrm>
            <a:off x="823292" y="996700"/>
            <a:ext cx="24021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560" name="Google Shape;4560;p435"/>
          <p:cNvSpPr txBox="1">
            <a:spLocks noGrp="1"/>
          </p:cNvSpPr>
          <p:nvPr>
            <p:ph type="subTitle" idx="1"/>
          </p:nvPr>
        </p:nvSpPr>
        <p:spPr>
          <a:xfrm>
            <a:off x="823300" y="2180350"/>
            <a:ext cx="4362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61" name="Google Shape;4561;p435"/>
          <p:cNvSpPr>
            <a:spLocks noGrp="1"/>
          </p:cNvSpPr>
          <p:nvPr>
            <p:ph type="pic" idx="2"/>
          </p:nvPr>
        </p:nvSpPr>
        <p:spPr>
          <a:xfrm>
            <a:off x="5708350" y="3135300"/>
            <a:ext cx="3445500" cy="2008200"/>
          </a:xfrm>
          <a:prstGeom prst="rect">
            <a:avLst/>
          </a:prstGeom>
          <a:noFill/>
          <a:ln>
            <a:noFill/>
          </a:ln>
        </p:spPr>
      </p:sp>
      <p:sp>
        <p:nvSpPr>
          <p:cNvPr id="4562" name="Google Shape;4562;p435"/>
          <p:cNvSpPr>
            <a:spLocks noGrp="1"/>
          </p:cNvSpPr>
          <p:nvPr>
            <p:ph type="pic" idx="3"/>
          </p:nvPr>
        </p:nvSpPr>
        <p:spPr>
          <a:xfrm>
            <a:off x="5708350" y="-13175"/>
            <a:ext cx="3445500" cy="3148500"/>
          </a:xfrm>
          <a:prstGeom prst="rect">
            <a:avLst/>
          </a:prstGeom>
          <a:noFill/>
          <a:ln>
            <a:noFill/>
          </a:ln>
        </p:spPr>
      </p:sp>
      <p:sp>
        <p:nvSpPr>
          <p:cNvPr id="4563" name="Google Shape;4563;p435"/>
          <p:cNvSpPr>
            <a:spLocks noGrp="1"/>
          </p:cNvSpPr>
          <p:nvPr>
            <p:ph type="pic" idx="4"/>
          </p:nvPr>
        </p:nvSpPr>
        <p:spPr>
          <a:xfrm>
            <a:off x="715475" y="3135300"/>
            <a:ext cx="4992900" cy="200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4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5" name="Google Shape;4565;p436"/>
          <p:cNvSpPr/>
          <p:nvPr/>
        </p:nvSpPr>
        <p:spPr>
          <a:xfrm>
            <a:off x="5708350" y="44194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6" name="Google Shape;4566;p436"/>
          <p:cNvSpPr/>
          <p:nvPr/>
        </p:nvSpPr>
        <p:spPr>
          <a:xfrm>
            <a:off x="-9900" y="-9975"/>
            <a:ext cx="7230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7" name="Google Shape;4567;p436"/>
          <p:cNvSpPr>
            <a:spLocks noGrp="1"/>
          </p:cNvSpPr>
          <p:nvPr>
            <p:ph type="pic" idx="2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4568" name="Google Shape;4568;p436"/>
          <p:cNvSpPr txBox="1">
            <a:spLocks noGrp="1"/>
          </p:cNvSpPr>
          <p:nvPr>
            <p:ph type="title"/>
          </p:nvPr>
        </p:nvSpPr>
        <p:spPr>
          <a:xfrm>
            <a:off x="854350" y="668070"/>
            <a:ext cx="44481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569" name="Google Shape;4569;p436"/>
          <p:cNvSpPr txBox="1">
            <a:spLocks noGrp="1"/>
          </p:cNvSpPr>
          <p:nvPr>
            <p:ph type="subTitle" idx="1"/>
          </p:nvPr>
        </p:nvSpPr>
        <p:spPr>
          <a:xfrm>
            <a:off x="854300" y="1817843"/>
            <a:ext cx="44481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70" name="Google Shape;4570;p436"/>
          <p:cNvSpPr txBox="1"/>
          <p:nvPr/>
        </p:nvSpPr>
        <p:spPr>
          <a:xfrm>
            <a:off x="854300" y="34595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CREDITS: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This presentation template was created by </a:t>
            </a:r>
            <a:r>
              <a:rPr lang="en" sz="1200" b="1" i="0" u="sng" strike="noStrike" cap="none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2"/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includes icons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infographics &amp; images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0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200" b="1" i="0" u="sng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4571" name="Google Shape;4571;p436"/>
          <p:cNvGrpSpPr/>
          <p:nvPr/>
        </p:nvGrpSpPr>
        <p:grpSpPr>
          <a:xfrm>
            <a:off x="-9900" y="-4875"/>
            <a:ext cx="9163900" cy="5161809"/>
            <a:chOff x="-9900" y="-4875"/>
            <a:chExt cx="9163900" cy="5161809"/>
          </a:xfrm>
        </p:grpSpPr>
        <p:cxnSp>
          <p:nvCxnSpPr>
            <p:cNvPr id="4572" name="Google Shape;4572;p436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73" name="Google Shape;4573;p436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74" name="Google Shape;4574;p436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75" name="Google Shape;4575;p436"/>
            <p:cNvCxnSpPr/>
            <p:nvPr/>
          </p:nvCxnSpPr>
          <p:spPr>
            <a:xfrm flipH="1">
              <a:off x="8428450" y="-4875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76" name="Google Shape;4576;p436"/>
            <p:cNvCxnSpPr/>
            <p:nvPr/>
          </p:nvCxnSpPr>
          <p:spPr>
            <a:xfrm rot="10800000">
              <a:off x="5708350" y="717834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8" name="Google Shape;4578;p437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4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580" name="Google Shape;4580;p437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581" name="Google Shape;4581;p437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4582" name="Google Shape;4582;p437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4583" name="Google Shape;4583;p437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84" name="Google Shape;4584;p437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585" name="Google Shape;4585;p437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86" name="Google Shape;4586;p437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4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8" name="Google Shape;4588;p4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589" name="Google Shape;4589;p438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590" name="Google Shape;4590;p438"/>
          <p:cNvSpPr/>
          <p:nvPr/>
        </p:nvSpPr>
        <p:spPr>
          <a:xfrm flipH="1">
            <a:off x="-100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91" name="Google Shape;4591;p438"/>
          <p:cNvGrpSpPr/>
          <p:nvPr/>
        </p:nvGrpSpPr>
        <p:grpSpPr>
          <a:xfrm>
            <a:off x="-9900" y="335363"/>
            <a:ext cx="9163800" cy="4866011"/>
            <a:chOff x="-9900" y="335363"/>
            <a:chExt cx="9163800" cy="4866011"/>
          </a:xfrm>
        </p:grpSpPr>
        <p:cxnSp>
          <p:nvCxnSpPr>
            <p:cNvPr id="4592" name="Google Shape;4592;p438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93" name="Google Shape;4593;p438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94" name="Google Shape;4594;p438"/>
            <p:cNvCxnSpPr/>
            <p:nvPr/>
          </p:nvCxnSpPr>
          <p:spPr>
            <a:xfrm>
              <a:off x="501500" y="335374"/>
              <a:ext cx="0" cy="486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6" name="Google Shape;4596;p439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597" name="Google Shape;4597;p439"/>
          <p:cNvSpPr/>
          <p:nvPr/>
        </p:nvSpPr>
        <p:spPr>
          <a:xfrm>
            <a:off x="-8825" y="723575"/>
            <a:ext cx="722100" cy="370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8" name="Google Shape;4598;p439"/>
          <p:cNvSpPr/>
          <p:nvPr/>
        </p:nvSpPr>
        <p:spPr>
          <a:xfrm flipH="1">
            <a:off x="8428375" y="4425675"/>
            <a:ext cx="7221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99" name="Google Shape;4599;p439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4600" name="Google Shape;4600;p439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601" name="Google Shape;4601;p439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4602" name="Google Shape;4602;p439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03" name="Google Shape;4603;p439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04" name="Google Shape;4604;p439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6" name="Google Shape;4606;p440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607" name="Google Shape;4607;p440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08" name="Google Shape;4608;p440"/>
          <p:cNvSpPr/>
          <p:nvPr/>
        </p:nvSpPr>
        <p:spPr>
          <a:xfrm flipH="1">
            <a:off x="7005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9" name="Google Shape;4609;p440"/>
          <p:cNvSpPr/>
          <p:nvPr/>
        </p:nvSpPr>
        <p:spPr>
          <a:xfrm flipH="1">
            <a:off x="-16175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10" name="Google Shape;4610;p440"/>
          <p:cNvGrpSpPr/>
          <p:nvPr/>
        </p:nvGrpSpPr>
        <p:grpSpPr>
          <a:xfrm flipH="1"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4611" name="Google Shape;4611;p440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612" name="Google Shape;4612;p440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4613" name="Google Shape;4613;p440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14" name="Google Shape;4614;p440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15" name="Google Shape;4615;p440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7" name="Google Shape;4617;p441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18" name="Google Shape;4618;p441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4619" name="Google Shape;4619;p441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4620" name="Google Shape;4620;p441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21" name="Google Shape;4621;p441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622" name="Google Shape;4622;p441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23" name="Google Shape;4623;p441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624" name="Google Shape;4624;p441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/>
          <p:nvPr/>
        </p:nvSpPr>
        <p:spPr>
          <a:xfrm flipH="1">
            <a:off x="508275" y="4808150"/>
            <a:ext cx="86358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35"/>
          <p:cNvGrpSpPr/>
          <p:nvPr/>
        </p:nvGrpSpPr>
        <p:grpSpPr>
          <a:xfrm flipH="1"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294" name="Google Shape;294;p35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95" name="Google Shape;295;p35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296" name="Google Shape;296;p35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" name="Google Shape;297;p35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7" name="Google Shape;4627;p443"/>
          <p:cNvSpPr/>
          <p:nvPr/>
        </p:nvSpPr>
        <p:spPr>
          <a:xfrm flipH="1">
            <a:off x="508275" y="4808150"/>
            <a:ext cx="86358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28" name="Google Shape;4628;p443"/>
          <p:cNvGrpSpPr/>
          <p:nvPr/>
        </p:nvGrpSpPr>
        <p:grpSpPr>
          <a:xfrm flipH="1"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4629" name="Google Shape;4629;p443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630" name="Google Shape;4630;p443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4631" name="Google Shape;4631;p443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32" name="Google Shape;4632;p443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4" name="Google Shape;4634;p444"/>
          <p:cNvSpPr/>
          <p:nvPr/>
        </p:nvSpPr>
        <p:spPr>
          <a:xfrm flipH="1">
            <a:off x="-100" y="4808150"/>
            <a:ext cx="501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35" name="Google Shape;4635;p444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4636" name="Google Shape;4636;p444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4637" name="Google Shape;4637;p444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38" name="Google Shape;4638;p444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639" name="Google Shape;4639;p444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4" name="Google Shape;4644;p446"/>
          <p:cNvSpPr/>
          <p:nvPr/>
        </p:nvSpPr>
        <p:spPr>
          <a:xfrm>
            <a:off x="8430775" y="44224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5" name="Google Shape;4645;p446"/>
          <p:cNvSpPr txBox="1">
            <a:spLocks noGrp="1"/>
          </p:cNvSpPr>
          <p:nvPr>
            <p:ph type="ctrTitle"/>
          </p:nvPr>
        </p:nvSpPr>
        <p:spPr>
          <a:xfrm>
            <a:off x="976175" y="1239025"/>
            <a:ext cx="4315500" cy="2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646" name="Google Shape;4646;p446"/>
          <p:cNvSpPr txBox="1">
            <a:spLocks noGrp="1"/>
          </p:cNvSpPr>
          <p:nvPr>
            <p:ph type="subTitle" idx="1"/>
          </p:nvPr>
        </p:nvSpPr>
        <p:spPr>
          <a:xfrm>
            <a:off x="976175" y="3428675"/>
            <a:ext cx="4315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47" name="Google Shape;4647;p446"/>
          <p:cNvSpPr>
            <a:spLocks noGrp="1"/>
          </p:cNvSpPr>
          <p:nvPr>
            <p:ph type="pic" idx="2"/>
          </p:nvPr>
        </p:nvSpPr>
        <p:spPr>
          <a:xfrm>
            <a:off x="5713175" y="726225"/>
            <a:ext cx="3429000" cy="3691500"/>
          </a:xfrm>
          <a:prstGeom prst="rect">
            <a:avLst/>
          </a:prstGeom>
          <a:noFill/>
          <a:ln>
            <a:noFill/>
          </a:ln>
        </p:spPr>
      </p:sp>
      <p:sp>
        <p:nvSpPr>
          <p:cNvPr id="4648" name="Google Shape;4648;p446"/>
          <p:cNvSpPr/>
          <p:nvPr/>
        </p:nvSpPr>
        <p:spPr>
          <a:xfrm>
            <a:off x="715525" y="-9980"/>
            <a:ext cx="4992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49" name="Google Shape;4649;p446"/>
          <p:cNvGrpSpPr/>
          <p:nvPr/>
        </p:nvGrpSpPr>
        <p:grpSpPr>
          <a:xfrm>
            <a:off x="-9900" y="-13291"/>
            <a:ext cx="9163900" cy="5163441"/>
            <a:chOff x="-9900" y="-13291"/>
            <a:chExt cx="9163900" cy="5163441"/>
          </a:xfrm>
        </p:grpSpPr>
        <p:cxnSp>
          <p:nvCxnSpPr>
            <p:cNvPr id="4650" name="Google Shape;4650;p446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51" name="Google Shape;4651;p446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52" name="Google Shape;4652;p446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53" name="Google Shape;4653;p446"/>
            <p:cNvCxnSpPr/>
            <p:nvPr/>
          </p:nvCxnSpPr>
          <p:spPr>
            <a:xfrm flipH="1">
              <a:off x="8428450" y="4425800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54" name="Google Shape;4654;p446"/>
            <p:cNvCxnSpPr/>
            <p:nvPr/>
          </p:nvCxnSpPr>
          <p:spPr>
            <a:xfrm rot="10800000">
              <a:off x="5708350" y="-13291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6" name="Google Shape;4656;p447"/>
          <p:cNvSpPr/>
          <p:nvPr/>
        </p:nvSpPr>
        <p:spPr>
          <a:xfrm>
            <a:off x="501500" y="4808150"/>
            <a:ext cx="8643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7" name="Google Shape;4657;p4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4658" name="Google Shape;4658;p447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cxnSp>
          <p:nvCxnSpPr>
            <p:cNvPr id="4659" name="Google Shape;4659;p447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660" name="Google Shape;4660;p447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4661" name="Google Shape;4661;p447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62" name="Google Shape;4662;p447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4" name="Google Shape;4664;p448"/>
          <p:cNvSpPr/>
          <p:nvPr/>
        </p:nvSpPr>
        <p:spPr>
          <a:xfrm>
            <a:off x="8635800" y="335375"/>
            <a:ext cx="518100" cy="44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5" name="Google Shape;4665;p4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666" name="Google Shape;4666;p448"/>
          <p:cNvSpPr txBox="1">
            <a:spLocks noGrp="1"/>
          </p:cNvSpPr>
          <p:nvPr>
            <p:ph type="title" idx="2"/>
          </p:nvPr>
        </p:nvSpPr>
        <p:spPr>
          <a:xfrm>
            <a:off x="71916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667" name="Google Shape;4667;p448"/>
          <p:cNvSpPr txBox="1">
            <a:spLocks noGrp="1"/>
          </p:cNvSpPr>
          <p:nvPr>
            <p:ph type="title" idx="3"/>
          </p:nvPr>
        </p:nvSpPr>
        <p:spPr>
          <a:xfrm>
            <a:off x="71916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668" name="Google Shape;4668;p448"/>
          <p:cNvSpPr txBox="1">
            <a:spLocks noGrp="1"/>
          </p:cNvSpPr>
          <p:nvPr>
            <p:ph type="title" idx="4"/>
          </p:nvPr>
        </p:nvSpPr>
        <p:spPr>
          <a:xfrm>
            <a:off x="3418440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669" name="Google Shape;4669;p448"/>
          <p:cNvSpPr txBox="1">
            <a:spLocks noGrp="1"/>
          </p:cNvSpPr>
          <p:nvPr>
            <p:ph type="title" idx="5"/>
          </p:nvPr>
        </p:nvSpPr>
        <p:spPr>
          <a:xfrm>
            <a:off x="3418440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670" name="Google Shape;4670;p448"/>
          <p:cNvSpPr txBox="1">
            <a:spLocks noGrp="1"/>
          </p:cNvSpPr>
          <p:nvPr>
            <p:ph type="title" idx="6"/>
          </p:nvPr>
        </p:nvSpPr>
        <p:spPr>
          <a:xfrm>
            <a:off x="611771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671" name="Google Shape;4671;p448"/>
          <p:cNvSpPr txBox="1">
            <a:spLocks noGrp="1"/>
          </p:cNvSpPr>
          <p:nvPr>
            <p:ph type="title" idx="7"/>
          </p:nvPr>
        </p:nvSpPr>
        <p:spPr>
          <a:xfrm>
            <a:off x="611771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672" name="Google Shape;4672;p448"/>
          <p:cNvSpPr txBox="1">
            <a:spLocks noGrp="1"/>
          </p:cNvSpPr>
          <p:nvPr>
            <p:ph type="subTitle" idx="1"/>
          </p:nvPr>
        </p:nvSpPr>
        <p:spPr>
          <a:xfrm>
            <a:off x="72000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73" name="Google Shape;4673;p448"/>
          <p:cNvSpPr txBox="1">
            <a:spLocks noGrp="1"/>
          </p:cNvSpPr>
          <p:nvPr>
            <p:ph type="subTitle" idx="8"/>
          </p:nvPr>
        </p:nvSpPr>
        <p:spPr>
          <a:xfrm>
            <a:off x="3419275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74" name="Google Shape;4674;p448"/>
          <p:cNvSpPr txBox="1">
            <a:spLocks noGrp="1"/>
          </p:cNvSpPr>
          <p:nvPr>
            <p:ph type="subTitle" idx="9"/>
          </p:nvPr>
        </p:nvSpPr>
        <p:spPr>
          <a:xfrm>
            <a:off x="611855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75" name="Google Shape;4675;p448"/>
          <p:cNvSpPr txBox="1">
            <a:spLocks noGrp="1"/>
          </p:cNvSpPr>
          <p:nvPr>
            <p:ph type="subTitle" idx="13"/>
          </p:nvPr>
        </p:nvSpPr>
        <p:spPr>
          <a:xfrm>
            <a:off x="72000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76" name="Google Shape;4676;p448"/>
          <p:cNvSpPr txBox="1">
            <a:spLocks noGrp="1"/>
          </p:cNvSpPr>
          <p:nvPr>
            <p:ph type="subTitle" idx="14"/>
          </p:nvPr>
        </p:nvSpPr>
        <p:spPr>
          <a:xfrm>
            <a:off x="3419275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77" name="Google Shape;4677;p448"/>
          <p:cNvSpPr txBox="1">
            <a:spLocks noGrp="1"/>
          </p:cNvSpPr>
          <p:nvPr>
            <p:ph type="subTitle" idx="15"/>
          </p:nvPr>
        </p:nvSpPr>
        <p:spPr>
          <a:xfrm>
            <a:off x="611855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678" name="Google Shape;4678;p448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4679" name="Google Shape;4679;p448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4680" name="Google Shape;4680;p448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81" name="Google Shape;4681;p448"/>
              <p:cNvCxnSpPr/>
              <p:nvPr/>
            </p:nvCxnSpPr>
            <p:spPr>
              <a:xfrm>
                <a:off x="86358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682" name="Google Shape;4682;p448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4683" name="Google Shape;4683;p448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84" name="Google Shape;4684;p448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6" name="Google Shape;4686;p449"/>
          <p:cNvSpPr/>
          <p:nvPr/>
        </p:nvSpPr>
        <p:spPr>
          <a:xfrm>
            <a:off x="-25250" y="4422475"/>
            <a:ext cx="348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7" name="Google Shape;4687;p449"/>
          <p:cNvSpPr>
            <a:spLocks noGrp="1"/>
          </p:cNvSpPr>
          <p:nvPr>
            <p:ph type="pic" idx="2"/>
          </p:nvPr>
        </p:nvSpPr>
        <p:spPr>
          <a:xfrm>
            <a:off x="0" y="726125"/>
            <a:ext cx="3463200" cy="3689400"/>
          </a:xfrm>
          <a:prstGeom prst="rect">
            <a:avLst/>
          </a:prstGeom>
          <a:noFill/>
          <a:ln>
            <a:noFill/>
          </a:ln>
        </p:spPr>
      </p:sp>
      <p:sp>
        <p:nvSpPr>
          <p:cNvPr id="4688" name="Google Shape;4688;p449"/>
          <p:cNvSpPr txBox="1">
            <a:spLocks noGrp="1"/>
          </p:cNvSpPr>
          <p:nvPr>
            <p:ph type="title"/>
          </p:nvPr>
        </p:nvSpPr>
        <p:spPr>
          <a:xfrm>
            <a:off x="3754975" y="1365900"/>
            <a:ext cx="453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689" name="Google Shape;4689;p449"/>
          <p:cNvSpPr txBox="1">
            <a:spLocks noGrp="1"/>
          </p:cNvSpPr>
          <p:nvPr>
            <p:ph type="subTitle" idx="1"/>
          </p:nvPr>
        </p:nvSpPr>
        <p:spPr>
          <a:xfrm>
            <a:off x="3754975" y="2081825"/>
            <a:ext cx="4530300" cy="18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690" name="Google Shape;4690;p449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91" name="Google Shape;4691;p449"/>
          <p:cNvGrpSpPr/>
          <p:nvPr/>
        </p:nvGrpSpPr>
        <p:grpSpPr>
          <a:xfrm>
            <a:off x="-25250" y="-6650"/>
            <a:ext cx="9179400" cy="5156800"/>
            <a:chOff x="-25250" y="-6650"/>
            <a:chExt cx="9179400" cy="5156800"/>
          </a:xfrm>
        </p:grpSpPr>
        <p:cxnSp>
          <p:nvCxnSpPr>
            <p:cNvPr id="4692" name="Google Shape;4692;p449"/>
            <p:cNvCxnSpPr/>
            <p:nvPr/>
          </p:nvCxnSpPr>
          <p:spPr>
            <a:xfrm>
              <a:off x="34687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93" name="Google Shape;4693;p449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94" name="Google Shape;4694;p449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95" name="Google Shape;4695;p449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7" name="Google Shape;4697;p450"/>
          <p:cNvSpPr/>
          <p:nvPr/>
        </p:nvSpPr>
        <p:spPr>
          <a:xfrm>
            <a:off x="5708350" y="44256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8" name="Google Shape;4698;p450"/>
          <p:cNvSpPr/>
          <p:nvPr/>
        </p:nvSpPr>
        <p:spPr>
          <a:xfrm>
            <a:off x="0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9" name="Google Shape;4699;p450"/>
          <p:cNvSpPr>
            <a:spLocks noGrp="1"/>
          </p:cNvSpPr>
          <p:nvPr>
            <p:ph type="pic" idx="2"/>
          </p:nvPr>
        </p:nvSpPr>
        <p:spPr>
          <a:xfrm>
            <a:off x="5715000" y="727725"/>
            <a:ext cx="34389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4700" name="Google Shape;4700;p450"/>
          <p:cNvSpPr txBox="1">
            <a:spLocks noGrp="1"/>
          </p:cNvSpPr>
          <p:nvPr>
            <p:ph type="title"/>
          </p:nvPr>
        </p:nvSpPr>
        <p:spPr>
          <a:xfrm>
            <a:off x="1018025" y="2239975"/>
            <a:ext cx="32607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01" name="Google Shape;4701;p450"/>
          <p:cNvSpPr txBox="1">
            <a:spLocks noGrp="1"/>
          </p:cNvSpPr>
          <p:nvPr>
            <p:ph type="title" idx="3"/>
          </p:nvPr>
        </p:nvSpPr>
        <p:spPr>
          <a:xfrm>
            <a:off x="1018025" y="1321975"/>
            <a:ext cx="1641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702" name="Google Shape;4702;p450"/>
          <p:cNvGrpSpPr/>
          <p:nvPr/>
        </p:nvGrpSpPr>
        <p:grpSpPr>
          <a:xfrm>
            <a:off x="-9900" y="6650"/>
            <a:ext cx="9163800" cy="5147036"/>
            <a:chOff x="-9900" y="6650"/>
            <a:chExt cx="9163800" cy="5147036"/>
          </a:xfrm>
        </p:grpSpPr>
        <p:cxnSp>
          <p:nvCxnSpPr>
            <p:cNvPr id="4703" name="Google Shape;4703;p450"/>
            <p:cNvCxnSpPr/>
            <p:nvPr/>
          </p:nvCxnSpPr>
          <p:spPr>
            <a:xfrm rot="10800000">
              <a:off x="5708350" y="714586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04" name="Google Shape;4704;p450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05" name="Google Shape;4705;p450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06" name="Google Shape;4706;p450"/>
            <p:cNvCxnSpPr/>
            <p:nvPr/>
          </p:nvCxnSpPr>
          <p:spPr>
            <a:xfrm>
              <a:off x="715463" y="6650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8" name="Google Shape;4708;p451"/>
          <p:cNvSpPr/>
          <p:nvPr/>
        </p:nvSpPr>
        <p:spPr>
          <a:xfrm>
            <a:off x="-99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9" name="Google Shape;4709;p451"/>
          <p:cNvSpPr txBox="1">
            <a:spLocks noGrp="1"/>
          </p:cNvSpPr>
          <p:nvPr>
            <p:ph type="title"/>
          </p:nvPr>
        </p:nvSpPr>
        <p:spPr>
          <a:xfrm>
            <a:off x="722376" y="4480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710" name="Google Shape;4710;p451"/>
          <p:cNvSpPr txBox="1">
            <a:spLocks noGrp="1"/>
          </p:cNvSpPr>
          <p:nvPr>
            <p:ph type="subTitle" idx="1"/>
          </p:nvPr>
        </p:nvSpPr>
        <p:spPr>
          <a:xfrm>
            <a:off x="4101523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711" name="Google Shape;4711;p451"/>
          <p:cNvSpPr txBox="1">
            <a:spLocks noGrp="1"/>
          </p:cNvSpPr>
          <p:nvPr>
            <p:ph type="subTitle" idx="2"/>
          </p:nvPr>
        </p:nvSpPr>
        <p:spPr>
          <a:xfrm>
            <a:off x="722375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712" name="Google Shape;4712;p451"/>
          <p:cNvSpPr txBox="1">
            <a:spLocks noGrp="1"/>
          </p:cNvSpPr>
          <p:nvPr>
            <p:ph type="subTitle" idx="3"/>
          </p:nvPr>
        </p:nvSpPr>
        <p:spPr>
          <a:xfrm>
            <a:off x="722375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13" name="Google Shape;4713;p451"/>
          <p:cNvSpPr txBox="1">
            <a:spLocks noGrp="1"/>
          </p:cNvSpPr>
          <p:nvPr>
            <p:ph type="subTitle" idx="4"/>
          </p:nvPr>
        </p:nvSpPr>
        <p:spPr>
          <a:xfrm>
            <a:off x="4101523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714" name="Google Shape;4714;p451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4715" name="Google Shape;4715;p451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4716" name="Google Shape;4716;p451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17" name="Google Shape;4717;p451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718" name="Google Shape;4718;p451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4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" name="Google Shape;4720;p452"/>
          <p:cNvSpPr/>
          <p:nvPr/>
        </p:nvSpPr>
        <p:spPr>
          <a:xfrm>
            <a:off x="-9900" y="4808150"/>
            <a:ext cx="8645700" cy="3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1" name="Google Shape;4721;p4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722" name="Google Shape;4722;p452"/>
          <p:cNvSpPr txBox="1">
            <a:spLocks noGrp="1"/>
          </p:cNvSpPr>
          <p:nvPr>
            <p:ph type="subTitle" idx="1"/>
          </p:nvPr>
        </p:nvSpPr>
        <p:spPr>
          <a:xfrm>
            <a:off x="713225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723" name="Google Shape;4723;p452"/>
          <p:cNvSpPr txBox="1">
            <a:spLocks noGrp="1"/>
          </p:cNvSpPr>
          <p:nvPr>
            <p:ph type="subTitle" idx="2"/>
          </p:nvPr>
        </p:nvSpPr>
        <p:spPr>
          <a:xfrm>
            <a:off x="3378910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724" name="Google Shape;4724;p452"/>
          <p:cNvSpPr txBox="1">
            <a:spLocks noGrp="1"/>
          </p:cNvSpPr>
          <p:nvPr>
            <p:ph type="subTitle" idx="3"/>
          </p:nvPr>
        </p:nvSpPr>
        <p:spPr>
          <a:xfrm>
            <a:off x="6044602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725" name="Google Shape;4725;p452"/>
          <p:cNvSpPr txBox="1">
            <a:spLocks noGrp="1"/>
          </p:cNvSpPr>
          <p:nvPr>
            <p:ph type="subTitle" idx="4"/>
          </p:nvPr>
        </p:nvSpPr>
        <p:spPr>
          <a:xfrm>
            <a:off x="71322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26" name="Google Shape;4726;p452"/>
          <p:cNvSpPr txBox="1">
            <a:spLocks noGrp="1"/>
          </p:cNvSpPr>
          <p:nvPr>
            <p:ph type="subTitle" idx="5"/>
          </p:nvPr>
        </p:nvSpPr>
        <p:spPr>
          <a:xfrm>
            <a:off x="337891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27" name="Google Shape;4727;p452"/>
          <p:cNvSpPr txBox="1">
            <a:spLocks noGrp="1"/>
          </p:cNvSpPr>
          <p:nvPr>
            <p:ph type="subTitle" idx="6"/>
          </p:nvPr>
        </p:nvSpPr>
        <p:spPr>
          <a:xfrm>
            <a:off x="6044606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728" name="Google Shape;4728;p452"/>
          <p:cNvGrpSpPr/>
          <p:nvPr/>
        </p:nvGrpSpPr>
        <p:grpSpPr>
          <a:xfrm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4729" name="Google Shape;4729;p452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730" name="Google Shape;4730;p452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4731" name="Google Shape;4731;p452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32" name="Google Shape;4732;p452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4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4" name="Google Shape;4734;p453"/>
          <p:cNvSpPr/>
          <p:nvPr/>
        </p:nvSpPr>
        <p:spPr>
          <a:xfrm>
            <a:off x="501500" y="-6700"/>
            <a:ext cx="8652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5" name="Google Shape;4735;p45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736" name="Google Shape;4736;p453"/>
          <p:cNvSpPr txBox="1">
            <a:spLocks noGrp="1"/>
          </p:cNvSpPr>
          <p:nvPr>
            <p:ph type="subTitle" idx="1"/>
          </p:nvPr>
        </p:nvSpPr>
        <p:spPr>
          <a:xfrm>
            <a:off x="719824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737" name="Google Shape;4737;p453"/>
          <p:cNvSpPr txBox="1">
            <a:spLocks noGrp="1"/>
          </p:cNvSpPr>
          <p:nvPr>
            <p:ph type="subTitle" idx="2"/>
          </p:nvPr>
        </p:nvSpPr>
        <p:spPr>
          <a:xfrm>
            <a:off x="4546376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738" name="Google Shape;4738;p453"/>
          <p:cNvSpPr txBox="1">
            <a:spLocks noGrp="1"/>
          </p:cNvSpPr>
          <p:nvPr>
            <p:ph type="subTitle" idx="3"/>
          </p:nvPr>
        </p:nvSpPr>
        <p:spPr>
          <a:xfrm>
            <a:off x="719824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739" name="Google Shape;4739;p453"/>
          <p:cNvSpPr txBox="1">
            <a:spLocks noGrp="1"/>
          </p:cNvSpPr>
          <p:nvPr>
            <p:ph type="subTitle" idx="4"/>
          </p:nvPr>
        </p:nvSpPr>
        <p:spPr>
          <a:xfrm>
            <a:off x="4546376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740" name="Google Shape;4740;p453"/>
          <p:cNvSpPr txBox="1">
            <a:spLocks noGrp="1"/>
          </p:cNvSpPr>
          <p:nvPr>
            <p:ph type="subTitle" idx="5"/>
          </p:nvPr>
        </p:nvSpPr>
        <p:spPr>
          <a:xfrm>
            <a:off x="719824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41" name="Google Shape;4741;p453"/>
          <p:cNvSpPr txBox="1">
            <a:spLocks noGrp="1"/>
          </p:cNvSpPr>
          <p:nvPr>
            <p:ph type="subTitle" idx="6"/>
          </p:nvPr>
        </p:nvSpPr>
        <p:spPr>
          <a:xfrm>
            <a:off x="719824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42" name="Google Shape;4742;p453"/>
          <p:cNvSpPr txBox="1">
            <a:spLocks noGrp="1"/>
          </p:cNvSpPr>
          <p:nvPr>
            <p:ph type="subTitle" idx="7"/>
          </p:nvPr>
        </p:nvSpPr>
        <p:spPr>
          <a:xfrm>
            <a:off x="4546349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43" name="Google Shape;4743;p453"/>
          <p:cNvSpPr txBox="1">
            <a:spLocks noGrp="1"/>
          </p:cNvSpPr>
          <p:nvPr>
            <p:ph type="subTitle" idx="8"/>
          </p:nvPr>
        </p:nvSpPr>
        <p:spPr>
          <a:xfrm>
            <a:off x="4546349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744" name="Google Shape;4744;p453"/>
          <p:cNvGrpSpPr/>
          <p:nvPr/>
        </p:nvGrpSpPr>
        <p:grpSpPr>
          <a:xfrm>
            <a:off x="-9900" y="5"/>
            <a:ext cx="9163950" cy="5143500"/>
            <a:chOff x="-9900" y="5"/>
            <a:chExt cx="9163950" cy="5143500"/>
          </a:xfrm>
        </p:grpSpPr>
        <p:cxnSp>
          <p:nvCxnSpPr>
            <p:cNvPr id="4745" name="Google Shape;4745;p453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746" name="Google Shape;4746;p453"/>
            <p:cNvGrpSpPr/>
            <p:nvPr/>
          </p:nvGrpSpPr>
          <p:grpSpPr>
            <a:xfrm>
              <a:off x="-9900" y="335363"/>
              <a:ext cx="9163950" cy="4472787"/>
              <a:chOff x="-9900" y="335363"/>
              <a:chExt cx="9163950" cy="4472787"/>
            </a:xfrm>
          </p:grpSpPr>
          <p:cxnSp>
            <p:nvCxnSpPr>
              <p:cNvPr id="4747" name="Google Shape;4747;p453"/>
              <p:cNvCxnSpPr/>
              <p:nvPr/>
            </p:nvCxnSpPr>
            <p:spPr>
              <a:xfrm>
                <a:off x="505050" y="4808150"/>
                <a:ext cx="8649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48" name="Google Shape;4748;p453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/>
          <p:nvPr/>
        </p:nvSpPr>
        <p:spPr>
          <a:xfrm flipH="1">
            <a:off x="-100" y="4808150"/>
            <a:ext cx="501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0" name="Google Shape;300;p36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301" name="Google Shape;301;p36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302" name="Google Shape;302;p36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3" name="Google Shape;303;p36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04" name="Google Shape;304;p36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0" name="Google Shape;4750;p454"/>
          <p:cNvSpPr/>
          <p:nvPr/>
        </p:nvSpPr>
        <p:spPr>
          <a:xfrm>
            <a:off x="8635800" y="0"/>
            <a:ext cx="5181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1" name="Google Shape;4751;p45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752" name="Google Shape;4752;p454"/>
          <p:cNvSpPr txBox="1">
            <a:spLocks noGrp="1"/>
          </p:cNvSpPr>
          <p:nvPr>
            <p:ph type="subTitle" idx="1"/>
          </p:nvPr>
        </p:nvSpPr>
        <p:spPr>
          <a:xfrm>
            <a:off x="720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753" name="Google Shape;4753;p454"/>
          <p:cNvSpPr txBox="1">
            <a:spLocks noGrp="1"/>
          </p:cNvSpPr>
          <p:nvPr>
            <p:ph type="subTitle" idx="2"/>
          </p:nvPr>
        </p:nvSpPr>
        <p:spPr>
          <a:xfrm>
            <a:off x="3579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754" name="Google Shape;4754;p454"/>
          <p:cNvSpPr txBox="1">
            <a:spLocks noGrp="1"/>
          </p:cNvSpPr>
          <p:nvPr>
            <p:ph type="subTitle" idx="3"/>
          </p:nvPr>
        </p:nvSpPr>
        <p:spPr>
          <a:xfrm>
            <a:off x="720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755" name="Google Shape;4755;p454"/>
          <p:cNvSpPr txBox="1">
            <a:spLocks noGrp="1"/>
          </p:cNvSpPr>
          <p:nvPr>
            <p:ph type="subTitle" idx="4"/>
          </p:nvPr>
        </p:nvSpPr>
        <p:spPr>
          <a:xfrm>
            <a:off x="3579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756" name="Google Shape;4756;p454"/>
          <p:cNvSpPr txBox="1">
            <a:spLocks noGrp="1"/>
          </p:cNvSpPr>
          <p:nvPr>
            <p:ph type="subTitle" idx="5"/>
          </p:nvPr>
        </p:nvSpPr>
        <p:spPr>
          <a:xfrm>
            <a:off x="6438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757" name="Google Shape;4757;p454"/>
          <p:cNvSpPr txBox="1">
            <a:spLocks noGrp="1"/>
          </p:cNvSpPr>
          <p:nvPr>
            <p:ph type="subTitle" idx="6"/>
          </p:nvPr>
        </p:nvSpPr>
        <p:spPr>
          <a:xfrm>
            <a:off x="6438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758" name="Google Shape;4758;p454"/>
          <p:cNvSpPr txBox="1">
            <a:spLocks noGrp="1"/>
          </p:cNvSpPr>
          <p:nvPr>
            <p:ph type="subTitle" idx="7"/>
          </p:nvPr>
        </p:nvSpPr>
        <p:spPr>
          <a:xfrm>
            <a:off x="720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59" name="Google Shape;4759;p454"/>
          <p:cNvSpPr txBox="1">
            <a:spLocks noGrp="1"/>
          </p:cNvSpPr>
          <p:nvPr>
            <p:ph type="subTitle" idx="8"/>
          </p:nvPr>
        </p:nvSpPr>
        <p:spPr>
          <a:xfrm>
            <a:off x="3579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60" name="Google Shape;4760;p454"/>
          <p:cNvSpPr txBox="1">
            <a:spLocks noGrp="1"/>
          </p:cNvSpPr>
          <p:nvPr>
            <p:ph type="subTitle" idx="9"/>
          </p:nvPr>
        </p:nvSpPr>
        <p:spPr>
          <a:xfrm>
            <a:off x="64398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61" name="Google Shape;4761;p454"/>
          <p:cNvSpPr txBox="1">
            <a:spLocks noGrp="1"/>
          </p:cNvSpPr>
          <p:nvPr>
            <p:ph type="subTitle" idx="13"/>
          </p:nvPr>
        </p:nvSpPr>
        <p:spPr>
          <a:xfrm>
            <a:off x="720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62" name="Google Shape;4762;p454"/>
          <p:cNvSpPr txBox="1">
            <a:spLocks noGrp="1"/>
          </p:cNvSpPr>
          <p:nvPr>
            <p:ph type="subTitle" idx="14"/>
          </p:nvPr>
        </p:nvSpPr>
        <p:spPr>
          <a:xfrm>
            <a:off x="3579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63" name="Google Shape;4763;p454"/>
          <p:cNvSpPr txBox="1">
            <a:spLocks noGrp="1"/>
          </p:cNvSpPr>
          <p:nvPr>
            <p:ph type="subTitle" idx="15"/>
          </p:nvPr>
        </p:nvSpPr>
        <p:spPr>
          <a:xfrm>
            <a:off x="64398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764" name="Google Shape;4764;p454"/>
          <p:cNvGrpSpPr/>
          <p:nvPr/>
        </p:nvGrpSpPr>
        <p:grpSpPr>
          <a:xfrm>
            <a:off x="-9900" y="-6641"/>
            <a:ext cx="9163800" cy="5176800"/>
            <a:chOff x="-9900" y="-6641"/>
            <a:chExt cx="9163800" cy="5176800"/>
          </a:xfrm>
        </p:grpSpPr>
        <p:grpSp>
          <p:nvGrpSpPr>
            <p:cNvPr id="4765" name="Google Shape;4765;p454"/>
            <p:cNvGrpSpPr/>
            <p:nvPr/>
          </p:nvGrpSpPr>
          <p:grpSpPr>
            <a:xfrm flipH="1">
              <a:off x="501500" y="-6641"/>
              <a:ext cx="8134300" cy="5176800"/>
              <a:chOff x="501500" y="-6641"/>
              <a:chExt cx="8134300" cy="5176800"/>
            </a:xfrm>
          </p:grpSpPr>
          <p:cxnSp>
            <p:nvCxnSpPr>
              <p:cNvPr id="4766" name="Google Shape;4766;p454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67" name="Google Shape;4767;p454"/>
              <p:cNvCxnSpPr/>
              <p:nvPr/>
            </p:nvCxnSpPr>
            <p:spPr>
              <a:xfrm>
                <a:off x="8635800" y="-6641"/>
                <a:ext cx="0" cy="517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768" name="Google Shape;4768;p454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0" name="Google Shape;4770;p455"/>
          <p:cNvSpPr/>
          <p:nvPr/>
        </p:nvSpPr>
        <p:spPr>
          <a:xfrm>
            <a:off x="-9900" y="721025"/>
            <a:ext cx="724200" cy="442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1" name="Google Shape;4771;p455"/>
          <p:cNvSpPr txBox="1">
            <a:spLocks noGrp="1"/>
          </p:cNvSpPr>
          <p:nvPr>
            <p:ph type="title"/>
          </p:nvPr>
        </p:nvSpPr>
        <p:spPr>
          <a:xfrm>
            <a:off x="2226600" y="3100300"/>
            <a:ext cx="5843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72" name="Google Shape;4772;p455"/>
          <p:cNvSpPr txBox="1">
            <a:spLocks noGrp="1"/>
          </p:cNvSpPr>
          <p:nvPr>
            <p:ph type="subTitle" idx="1"/>
          </p:nvPr>
        </p:nvSpPr>
        <p:spPr>
          <a:xfrm>
            <a:off x="2226625" y="1661325"/>
            <a:ext cx="58434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773" name="Google Shape;4773;p455"/>
          <p:cNvGrpSpPr/>
          <p:nvPr/>
        </p:nvGrpSpPr>
        <p:grpSpPr>
          <a:xfrm>
            <a:off x="-9900" y="-6650"/>
            <a:ext cx="9163900" cy="5183500"/>
            <a:chOff x="-9900" y="-6650"/>
            <a:chExt cx="9163900" cy="5183500"/>
          </a:xfrm>
        </p:grpSpPr>
        <p:cxnSp>
          <p:nvCxnSpPr>
            <p:cNvPr id="4774" name="Google Shape;4774;p455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75" name="Google Shape;4775;p455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76" name="Google Shape;4776;p455"/>
            <p:cNvCxnSpPr/>
            <p:nvPr/>
          </p:nvCxnSpPr>
          <p:spPr>
            <a:xfrm>
              <a:off x="715463" y="6650"/>
              <a:ext cx="0" cy="517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77" name="Google Shape;4777;p455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4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9" name="Google Shape;4779;p456"/>
          <p:cNvSpPr/>
          <p:nvPr/>
        </p:nvSpPr>
        <p:spPr>
          <a:xfrm>
            <a:off x="0" y="-6775"/>
            <a:ext cx="570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0" name="Google Shape;4780;p456"/>
          <p:cNvSpPr txBox="1">
            <a:spLocks noGrp="1"/>
          </p:cNvSpPr>
          <p:nvPr>
            <p:ph type="title"/>
          </p:nvPr>
        </p:nvSpPr>
        <p:spPr>
          <a:xfrm>
            <a:off x="798388" y="2046116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81" name="Google Shape;4781;p456"/>
          <p:cNvSpPr txBox="1">
            <a:spLocks noGrp="1"/>
          </p:cNvSpPr>
          <p:nvPr>
            <p:ph type="subTitle" idx="1"/>
          </p:nvPr>
        </p:nvSpPr>
        <p:spPr>
          <a:xfrm>
            <a:off x="798400" y="2669261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782" name="Google Shape;4782;p456"/>
          <p:cNvSpPr txBox="1">
            <a:spLocks noGrp="1"/>
          </p:cNvSpPr>
          <p:nvPr>
            <p:ph type="title" idx="2"/>
          </p:nvPr>
        </p:nvSpPr>
        <p:spPr>
          <a:xfrm>
            <a:off x="798400" y="803930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83" name="Google Shape;4783;p456"/>
          <p:cNvSpPr txBox="1">
            <a:spLocks noGrp="1"/>
          </p:cNvSpPr>
          <p:nvPr>
            <p:ph type="subTitle" idx="3"/>
          </p:nvPr>
        </p:nvSpPr>
        <p:spPr>
          <a:xfrm>
            <a:off x="798400" y="142708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784" name="Google Shape;4784;p456"/>
          <p:cNvSpPr txBox="1">
            <a:spLocks noGrp="1"/>
          </p:cNvSpPr>
          <p:nvPr>
            <p:ph type="title" idx="4"/>
          </p:nvPr>
        </p:nvSpPr>
        <p:spPr>
          <a:xfrm>
            <a:off x="798388" y="3288291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85" name="Google Shape;4785;p456"/>
          <p:cNvSpPr txBox="1">
            <a:spLocks noGrp="1"/>
          </p:cNvSpPr>
          <p:nvPr>
            <p:ph type="subTitle" idx="5"/>
          </p:nvPr>
        </p:nvSpPr>
        <p:spPr>
          <a:xfrm>
            <a:off x="798400" y="391143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786" name="Google Shape;4786;p456"/>
          <p:cNvSpPr>
            <a:spLocks noGrp="1"/>
          </p:cNvSpPr>
          <p:nvPr>
            <p:ph type="pic" idx="6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787" name="Google Shape;4787;p456"/>
          <p:cNvGrpSpPr/>
          <p:nvPr/>
        </p:nvGrpSpPr>
        <p:grpSpPr>
          <a:xfrm>
            <a:off x="-9900" y="-6450"/>
            <a:ext cx="9163800" cy="5146775"/>
            <a:chOff x="-9900" y="-6450"/>
            <a:chExt cx="9163800" cy="5146775"/>
          </a:xfrm>
        </p:grpSpPr>
        <p:cxnSp>
          <p:nvCxnSpPr>
            <p:cNvPr id="4788" name="Google Shape;4788;p456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89" name="Google Shape;4789;p456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90" name="Google Shape;4790;p456"/>
            <p:cNvCxnSpPr/>
            <p:nvPr/>
          </p:nvCxnSpPr>
          <p:spPr>
            <a:xfrm>
              <a:off x="715463" y="721025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91" name="Google Shape;4791;p456"/>
            <p:cNvCxnSpPr/>
            <p:nvPr/>
          </p:nvCxnSpPr>
          <p:spPr>
            <a:xfrm rot="10800000">
              <a:off x="5708350" y="-6450"/>
              <a:ext cx="0" cy="442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3" name="Google Shape;4793;p457"/>
          <p:cNvSpPr/>
          <p:nvPr/>
        </p:nvSpPr>
        <p:spPr>
          <a:xfrm>
            <a:off x="-88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4" name="Google Shape;4794;p457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5" name="Google Shape;4795;p457"/>
          <p:cNvSpPr txBox="1">
            <a:spLocks noGrp="1"/>
          </p:cNvSpPr>
          <p:nvPr>
            <p:ph type="title" hasCustomPrompt="1"/>
          </p:nvPr>
        </p:nvSpPr>
        <p:spPr>
          <a:xfrm>
            <a:off x="992050" y="1865125"/>
            <a:ext cx="60393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796" name="Google Shape;4796;p457"/>
          <p:cNvSpPr txBox="1">
            <a:spLocks noGrp="1"/>
          </p:cNvSpPr>
          <p:nvPr>
            <p:ph type="subTitle" idx="1"/>
          </p:nvPr>
        </p:nvSpPr>
        <p:spPr>
          <a:xfrm>
            <a:off x="992050" y="2878075"/>
            <a:ext cx="6039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797" name="Google Shape;4797;p457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4798" name="Google Shape;4798;p457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799" name="Google Shape;4799;p457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4800" name="Google Shape;4800;p457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01" name="Google Shape;4801;p457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02" name="Google Shape;4802;p457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4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4" name="Google Shape;4804;p458"/>
          <p:cNvSpPr/>
          <p:nvPr/>
        </p:nvSpPr>
        <p:spPr>
          <a:xfrm flipH="1">
            <a:off x="8635600" y="4808150"/>
            <a:ext cx="5184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5" name="Google Shape;4805;p4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4806" name="Google Shape;4806;p458"/>
          <p:cNvGrpSpPr/>
          <p:nvPr/>
        </p:nvGrpSpPr>
        <p:grpSpPr>
          <a:xfrm>
            <a:off x="-9900" y="5"/>
            <a:ext cx="9163900" cy="5143500"/>
            <a:chOff x="-9900" y="5"/>
            <a:chExt cx="9163900" cy="5143500"/>
          </a:xfrm>
        </p:grpSpPr>
        <p:cxnSp>
          <p:nvCxnSpPr>
            <p:cNvPr id="4807" name="Google Shape;4807;p458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808" name="Google Shape;4808;p458"/>
            <p:cNvGrpSpPr/>
            <p:nvPr/>
          </p:nvGrpSpPr>
          <p:grpSpPr>
            <a:xfrm>
              <a:off x="-9900" y="335363"/>
              <a:ext cx="9163900" cy="4474762"/>
              <a:chOff x="-9900" y="335363"/>
              <a:chExt cx="9163900" cy="4474762"/>
            </a:xfrm>
          </p:grpSpPr>
          <p:cxnSp>
            <p:nvCxnSpPr>
              <p:cNvPr id="4809" name="Google Shape;4809;p458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10" name="Google Shape;4810;p458"/>
              <p:cNvCxnSpPr/>
              <p:nvPr/>
            </p:nvCxnSpPr>
            <p:spPr>
              <a:xfrm rot="10800000" flipH="1">
                <a:off x="508000" y="4808025"/>
                <a:ext cx="86460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cxnSp>
        <p:nvCxnSpPr>
          <p:cNvPr id="4811" name="Google Shape;4811;p458"/>
          <p:cNvCxnSpPr/>
          <p:nvPr/>
        </p:nvCxnSpPr>
        <p:spPr>
          <a:xfrm>
            <a:off x="8635800" y="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4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" name="Google Shape;4813;p459"/>
          <p:cNvSpPr/>
          <p:nvPr/>
        </p:nvSpPr>
        <p:spPr>
          <a:xfrm>
            <a:off x="-24600" y="-6775"/>
            <a:ext cx="738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4" name="Google Shape;4814;p459"/>
          <p:cNvSpPr txBox="1">
            <a:spLocks noGrp="1"/>
          </p:cNvSpPr>
          <p:nvPr>
            <p:ph type="title"/>
          </p:nvPr>
        </p:nvSpPr>
        <p:spPr>
          <a:xfrm>
            <a:off x="823292" y="996700"/>
            <a:ext cx="24021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815" name="Google Shape;4815;p459"/>
          <p:cNvSpPr txBox="1">
            <a:spLocks noGrp="1"/>
          </p:cNvSpPr>
          <p:nvPr>
            <p:ph type="subTitle" idx="1"/>
          </p:nvPr>
        </p:nvSpPr>
        <p:spPr>
          <a:xfrm>
            <a:off x="823300" y="2180350"/>
            <a:ext cx="4362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16" name="Google Shape;4816;p459"/>
          <p:cNvSpPr>
            <a:spLocks noGrp="1"/>
          </p:cNvSpPr>
          <p:nvPr>
            <p:ph type="pic" idx="2"/>
          </p:nvPr>
        </p:nvSpPr>
        <p:spPr>
          <a:xfrm>
            <a:off x="5708350" y="3135300"/>
            <a:ext cx="3445500" cy="2008200"/>
          </a:xfrm>
          <a:prstGeom prst="rect">
            <a:avLst/>
          </a:prstGeom>
          <a:noFill/>
          <a:ln>
            <a:noFill/>
          </a:ln>
        </p:spPr>
      </p:sp>
      <p:sp>
        <p:nvSpPr>
          <p:cNvPr id="4817" name="Google Shape;4817;p459"/>
          <p:cNvSpPr>
            <a:spLocks noGrp="1"/>
          </p:cNvSpPr>
          <p:nvPr>
            <p:ph type="pic" idx="3"/>
          </p:nvPr>
        </p:nvSpPr>
        <p:spPr>
          <a:xfrm>
            <a:off x="5708350" y="-13175"/>
            <a:ext cx="3445500" cy="3148500"/>
          </a:xfrm>
          <a:prstGeom prst="rect">
            <a:avLst/>
          </a:prstGeom>
          <a:noFill/>
          <a:ln>
            <a:noFill/>
          </a:ln>
        </p:spPr>
      </p:sp>
      <p:sp>
        <p:nvSpPr>
          <p:cNvPr id="4818" name="Google Shape;4818;p459"/>
          <p:cNvSpPr>
            <a:spLocks noGrp="1"/>
          </p:cNvSpPr>
          <p:nvPr>
            <p:ph type="pic" idx="4"/>
          </p:nvPr>
        </p:nvSpPr>
        <p:spPr>
          <a:xfrm>
            <a:off x="715475" y="3135300"/>
            <a:ext cx="4992900" cy="200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4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0" name="Google Shape;4820;p460"/>
          <p:cNvSpPr/>
          <p:nvPr/>
        </p:nvSpPr>
        <p:spPr>
          <a:xfrm>
            <a:off x="5708350" y="44194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1" name="Google Shape;4821;p460"/>
          <p:cNvSpPr/>
          <p:nvPr/>
        </p:nvSpPr>
        <p:spPr>
          <a:xfrm>
            <a:off x="-9900" y="-9975"/>
            <a:ext cx="7230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2" name="Google Shape;4822;p460"/>
          <p:cNvSpPr>
            <a:spLocks noGrp="1"/>
          </p:cNvSpPr>
          <p:nvPr>
            <p:ph type="pic" idx="2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4823" name="Google Shape;4823;p460"/>
          <p:cNvSpPr txBox="1">
            <a:spLocks noGrp="1"/>
          </p:cNvSpPr>
          <p:nvPr>
            <p:ph type="title"/>
          </p:nvPr>
        </p:nvSpPr>
        <p:spPr>
          <a:xfrm>
            <a:off x="854350" y="668070"/>
            <a:ext cx="44481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824" name="Google Shape;4824;p460"/>
          <p:cNvSpPr txBox="1">
            <a:spLocks noGrp="1"/>
          </p:cNvSpPr>
          <p:nvPr>
            <p:ph type="subTitle" idx="1"/>
          </p:nvPr>
        </p:nvSpPr>
        <p:spPr>
          <a:xfrm>
            <a:off x="854300" y="1817843"/>
            <a:ext cx="44481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25" name="Google Shape;4825;p460"/>
          <p:cNvSpPr txBox="1"/>
          <p:nvPr/>
        </p:nvSpPr>
        <p:spPr>
          <a:xfrm>
            <a:off x="854300" y="34595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CREDITS: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This presentation template was created by </a:t>
            </a:r>
            <a:r>
              <a:rPr lang="en" sz="1200" b="1" i="0" u="sng" strike="noStrike" cap="none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2"/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includes icons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infographics &amp; images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0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200" b="1" i="0" u="sng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4826" name="Google Shape;4826;p460"/>
          <p:cNvGrpSpPr/>
          <p:nvPr/>
        </p:nvGrpSpPr>
        <p:grpSpPr>
          <a:xfrm>
            <a:off x="-9900" y="-4875"/>
            <a:ext cx="9163900" cy="5161809"/>
            <a:chOff x="-9900" y="-4875"/>
            <a:chExt cx="9163900" cy="5161809"/>
          </a:xfrm>
        </p:grpSpPr>
        <p:cxnSp>
          <p:nvCxnSpPr>
            <p:cNvPr id="4827" name="Google Shape;4827;p460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28" name="Google Shape;4828;p460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29" name="Google Shape;4829;p460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30" name="Google Shape;4830;p460"/>
            <p:cNvCxnSpPr/>
            <p:nvPr/>
          </p:nvCxnSpPr>
          <p:spPr>
            <a:xfrm flipH="1">
              <a:off x="8428450" y="-4875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31" name="Google Shape;4831;p460"/>
            <p:cNvCxnSpPr/>
            <p:nvPr/>
          </p:nvCxnSpPr>
          <p:spPr>
            <a:xfrm rot="10800000">
              <a:off x="5708350" y="717834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" name="Google Shape;4833;p461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4" name="Google Shape;4834;p46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835" name="Google Shape;4835;p461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836" name="Google Shape;4836;p461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4837" name="Google Shape;4837;p461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4838" name="Google Shape;4838;p461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39" name="Google Shape;4839;p461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840" name="Google Shape;4840;p461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41" name="Google Shape;4841;p461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p46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844" name="Google Shape;4844;p462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845" name="Google Shape;4845;p462"/>
          <p:cNvSpPr/>
          <p:nvPr/>
        </p:nvSpPr>
        <p:spPr>
          <a:xfrm flipH="1">
            <a:off x="-100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46" name="Google Shape;4846;p462"/>
          <p:cNvGrpSpPr/>
          <p:nvPr/>
        </p:nvGrpSpPr>
        <p:grpSpPr>
          <a:xfrm>
            <a:off x="-9900" y="335363"/>
            <a:ext cx="9163800" cy="4866011"/>
            <a:chOff x="-9900" y="335363"/>
            <a:chExt cx="9163800" cy="4866011"/>
          </a:xfrm>
        </p:grpSpPr>
        <p:cxnSp>
          <p:nvCxnSpPr>
            <p:cNvPr id="4847" name="Google Shape;4847;p462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48" name="Google Shape;4848;p462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49" name="Google Shape;4849;p462"/>
            <p:cNvCxnSpPr/>
            <p:nvPr/>
          </p:nvCxnSpPr>
          <p:spPr>
            <a:xfrm>
              <a:off x="501500" y="335374"/>
              <a:ext cx="0" cy="486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1" name="Google Shape;4851;p463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852" name="Google Shape;4852;p463"/>
          <p:cNvSpPr/>
          <p:nvPr/>
        </p:nvSpPr>
        <p:spPr>
          <a:xfrm>
            <a:off x="-8825" y="723575"/>
            <a:ext cx="722100" cy="370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3" name="Google Shape;4853;p463"/>
          <p:cNvSpPr/>
          <p:nvPr/>
        </p:nvSpPr>
        <p:spPr>
          <a:xfrm flipH="1">
            <a:off x="8428375" y="4425675"/>
            <a:ext cx="7221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54" name="Google Shape;4854;p463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4855" name="Google Shape;4855;p463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856" name="Google Shape;4856;p463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4857" name="Google Shape;4857;p463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58" name="Google Shape;4858;p463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59" name="Google Shape;4859;p463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/>
          <p:nvPr/>
        </p:nvSpPr>
        <p:spPr>
          <a:xfrm>
            <a:off x="8430775" y="44224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8"/>
          <p:cNvSpPr txBox="1">
            <a:spLocks noGrp="1"/>
          </p:cNvSpPr>
          <p:nvPr>
            <p:ph type="ctrTitle"/>
          </p:nvPr>
        </p:nvSpPr>
        <p:spPr>
          <a:xfrm>
            <a:off x="976175" y="1239025"/>
            <a:ext cx="4315500" cy="2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38"/>
          <p:cNvSpPr txBox="1">
            <a:spLocks noGrp="1"/>
          </p:cNvSpPr>
          <p:nvPr>
            <p:ph type="subTitle" idx="1"/>
          </p:nvPr>
        </p:nvSpPr>
        <p:spPr>
          <a:xfrm>
            <a:off x="976175" y="3428675"/>
            <a:ext cx="4315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2" name="Google Shape;312;p38"/>
          <p:cNvSpPr>
            <a:spLocks noGrp="1"/>
          </p:cNvSpPr>
          <p:nvPr>
            <p:ph type="pic" idx="2"/>
          </p:nvPr>
        </p:nvSpPr>
        <p:spPr>
          <a:xfrm>
            <a:off x="5713175" y="726225"/>
            <a:ext cx="3429000" cy="3691500"/>
          </a:xfrm>
          <a:prstGeom prst="rect">
            <a:avLst/>
          </a:prstGeom>
          <a:noFill/>
          <a:ln>
            <a:noFill/>
          </a:ln>
        </p:spPr>
      </p:sp>
      <p:sp>
        <p:nvSpPr>
          <p:cNvPr id="313" name="Google Shape;313;p38"/>
          <p:cNvSpPr/>
          <p:nvPr/>
        </p:nvSpPr>
        <p:spPr>
          <a:xfrm>
            <a:off x="715525" y="-9980"/>
            <a:ext cx="4992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" name="Google Shape;314;p38"/>
          <p:cNvGrpSpPr/>
          <p:nvPr/>
        </p:nvGrpSpPr>
        <p:grpSpPr>
          <a:xfrm>
            <a:off x="-9900" y="-13291"/>
            <a:ext cx="9163900" cy="5163441"/>
            <a:chOff x="-9900" y="-13291"/>
            <a:chExt cx="9163900" cy="5163441"/>
          </a:xfrm>
        </p:grpSpPr>
        <p:cxnSp>
          <p:nvCxnSpPr>
            <p:cNvPr id="315" name="Google Shape;315;p38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6" name="Google Shape;316;p38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7" name="Google Shape;317;p38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8" name="Google Shape;318;p38"/>
            <p:cNvCxnSpPr/>
            <p:nvPr/>
          </p:nvCxnSpPr>
          <p:spPr>
            <a:xfrm flipH="1">
              <a:off x="8428450" y="4425800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9" name="Google Shape;319;p38"/>
            <p:cNvCxnSpPr/>
            <p:nvPr/>
          </p:nvCxnSpPr>
          <p:spPr>
            <a:xfrm rot="10800000">
              <a:off x="5708350" y="-13291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1" name="Google Shape;4861;p464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862" name="Google Shape;4862;p464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63" name="Google Shape;4863;p464"/>
          <p:cNvSpPr/>
          <p:nvPr/>
        </p:nvSpPr>
        <p:spPr>
          <a:xfrm flipH="1">
            <a:off x="7005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4" name="Google Shape;4864;p464"/>
          <p:cNvSpPr/>
          <p:nvPr/>
        </p:nvSpPr>
        <p:spPr>
          <a:xfrm flipH="1">
            <a:off x="-16175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65" name="Google Shape;4865;p464"/>
          <p:cNvGrpSpPr/>
          <p:nvPr/>
        </p:nvGrpSpPr>
        <p:grpSpPr>
          <a:xfrm flipH="1"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4866" name="Google Shape;4866;p464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867" name="Google Shape;4867;p464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4868" name="Google Shape;4868;p464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69" name="Google Shape;4869;p464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70" name="Google Shape;4870;p464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2" name="Google Shape;4872;p465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73" name="Google Shape;4873;p465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4874" name="Google Shape;4874;p465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4875" name="Google Shape;4875;p465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76" name="Google Shape;4876;p465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877" name="Google Shape;4877;p465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78" name="Google Shape;4878;p465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879" name="Google Shape;4879;p465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2" name="Google Shape;4882;p467"/>
          <p:cNvSpPr/>
          <p:nvPr/>
        </p:nvSpPr>
        <p:spPr>
          <a:xfrm flipH="1">
            <a:off x="508275" y="4808150"/>
            <a:ext cx="86358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83" name="Google Shape;4883;p467"/>
          <p:cNvGrpSpPr/>
          <p:nvPr/>
        </p:nvGrpSpPr>
        <p:grpSpPr>
          <a:xfrm flipH="1"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4884" name="Google Shape;4884;p467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885" name="Google Shape;4885;p467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4886" name="Google Shape;4886;p467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87" name="Google Shape;4887;p467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9" name="Google Shape;4889;p468"/>
          <p:cNvSpPr/>
          <p:nvPr/>
        </p:nvSpPr>
        <p:spPr>
          <a:xfrm flipH="1">
            <a:off x="-100" y="4808150"/>
            <a:ext cx="501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90" name="Google Shape;4890;p468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4891" name="Google Shape;4891;p468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4892" name="Google Shape;4892;p468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93" name="Google Shape;4893;p468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894" name="Google Shape;4894;p468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9" name="Google Shape;4899;p470"/>
          <p:cNvSpPr/>
          <p:nvPr/>
        </p:nvSpPr>
        <p:spPr>
          <a:xfrm>
            <a:off x="8430775" y="44224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0" name="Google Shape;4900;p470"/>
          <p:cNvSpPr txBox="1">
            <a:spLocks noGrp="1"/>
          </p:cNvSpPr>
          <p:nvPr>
            <p:ph type="ctrTitle"/>
          </p:nvPr>
        </p:nvSpPr>
        <p:spPr>
          <a:xfrm>
            <a:off x="976175" y="1239025"/>
            <a:ext cx="4315500" cy="2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901" name="Google Shape;4901;p470"/>
          <p:cNvSpPr txBox="1">
            <a:spLocks noGrp="1"/>
          </p:cNvSpPr>
          <p:nvPr>
            <p:ph type="subTitle" idx="1"/>
          </p:nvPr>
        </p:nvSpPr>
        <p:spPr>
          <a:xfrm>
            <a:off x="976175" y="3428675"/>
            <a:ext cx="4315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02" name="Google Shape;4902;p470"/>
          <p:cNvSpPr>
            <a:spLocks noGrp="1"/>
          </p:cNvSpPr>
          <p:nvPr>
            <p:ph type="pic" idx="2"/>
          </p:nvPr>
        </p:nvSpPr>
        <p:spPr>
          <a:xfrm>
            <a:off x="5713175" y="726225"/>
            <a:ext cx="3429000" cy="3691500"/>
          </a:xfrm>
          <a:prstGeom prst="rect">
            <a:avLst/>
          </a:prstGeom>
          <a:noFill/>
          <a:ln>
            <a:noFill/>
          </a:ln>
        </p:spPr>
      </p:sp>
      <p:sp>
        <p:nvSpPr>
          <p:cNvPr id="4903" name="Google Shape;4903;p470"/>
          <p:cNvSpPr/>
          <p:nvPr/>
        </p:nvSpPr>
        <p:spPr>
          <a:xfrm>
            <a:off x="715525" y="-9980"/>
            <a:ext cx="4992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04" name="Google Shape;4904;p470"/>
          <p:cNvGrpSpPr/>
          <p:nvPr/>
        </p:nvGrpSpPr>
        <p:grpSpPr>
          <a:xfrm>
            <a:off x="-9900" y="-13291"/>
            <a:ext cx="9163900" cy="5163441"/>
            <a:chOff x="-9900" y="-13291"/>
            <a:chExt cx="9163900" cy="5163441"/>
          </a:xfrm>
        </p:grpSpPr>
        <p:cxnSp>
          <p:nvCxnSpPr>
            <p:cNvPr id="4905" name="Google Shape;4905;p470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06" name="Google Shape;4906;p470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07" name="Google Shape;4907;p470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08" name="Google Shape;4908;p470"/>
            <p:cNvCxnSpPr/>
            <p:nvPr/>
          </p:nvCxnSpPr>
          <p:spPr>
            <a:xfrm flipH="1">
              <a:off x="8428450" y="4425800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09" name="Google Shape;4909;p470"/>
            <p:cNvCxnSpPr/>
            <p:nvPr/>
          </p:nvCxnSpPr>
          <p:spPr>
            <a:xfrm rot="10800000">
              <a:off x="5708350" y="-13291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1" name="Google Shape;4911;p471"/>
          <p:cNvSpPr/>
          <p:nvPr/>
        </p:nvSpPr>
        <p:spPr>
          <a:xfrm>
            <a:off x="501500" y="4808150"/>
            <a:ext cx="8643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2" name="Google Shape;4912;p47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4913" name="Google Shape;4913;p471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cxnSp>
          <p:nvCxnSpPr>
            <p:cNvPr id="4914" name="Google Shape;4914;p471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915" name="Google Shape;4915;p471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4916" name="Google Shape;4916;p471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17" name="Google Shape;4917;p471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9" name="Google Shape;4919;p472"/>
          <p:cNvSpPr/>
          <p:nvPr/>
        </p:nvSpPr>
        <p:spPr>
          <a:xfrm>
            <a:off x="8635800" y="335375"/>
            <a:ext cx="518100" cy="44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0" name="Google Shape;4920;p47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921" name="Google Shape;4921;p472"/>
          <p:cNvSpPr txBox="1">
            <a:spLocks noGrp="1"/>
          </p:cNvSpPr>
          <p:nvPr>
            <p:ph type="title" idx="2"/>
          </p:nvPr>
        </p:nvSpPr>
        <p:spPr>
          <a:xfrm>
            <a:off x="71916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22" name="Google Shape;4922;p472"/>
          <p:cNvSpPr txBox="1">
            <a:spLocks noGrp="1"/>
          </p:cNvSpPr>
          <p:nvPr>
            <p:ph type="title" idx="3"/>
          </p:nvPr>
        </p:nvSpPr>
        <p:spPr>
          <a:xfrm>
            <a:off x="71916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23" name="Google Shape;4923;p472"/>
          <p:cNvSpPr txBox="1">
            <a:spLocks noGrp="1"/>
          </p:cNvSpPr>
          <p:nvPr>
            <p:ph type="title" idx="4"/>
          </p:nvPr>
        </p:nvSpPr>
        <p:spPr>
          <a:xfrm>
            <a:off x="3418440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24" name="Google Shape;4924;p472"/>
          <p:cNvSpPr txBox="1">
            <a:spLocks noGrp="1"/>
          </p:cNvSpPr>
          <p:nvPr>
            <p:ph type="title" idx="5"/>
          </p:nvPr>
        </p:nvSpPr>
        <p:spPr>
          <a:xfrm>
            <a:off x="3418440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25" name="Google Shape;4925;p472"/>
          <p:cNvSpPr txBox="1">
            <a:spLocks noGrp="1"/>
          </p:cNvSpPr>
          <p:nvPr>
            <p:ph type="title" idx="6"/>
          </p:nvPr>
        </p:nvSpPr>
        <p:spPr>
          <a:xfrm>
            <a:off x="611771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26" name="Google Shape;4926;p472"/>
          <p:cNvSpPr txBox="1">
            <a:spLocks noGrp="1"/>
          </p:cNvSpPr>
          <p:nvPr>
            <p:ph type="title" idx="7"/>
          </p:nvPr>
        </p:nvSpPr>
        <p:spPr>
          <a:xfrm>
            <a:off x="611771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27" name="Google Shape;4927;p472"/>
          <p:cNvSpPr txBox="1">
            <a:spLocks noGrp="1"/>
          </p:cNvSpPr>
          <p:nvPr>
            <p:ph type="subTitle" idx="1"/>
          </p:nvPr>
        </p:nvSpPr>
        <p:spPr>
          <a:xfrm>
            <a:off x="72000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28" name="Google Shape;4928;p472"/>
          <p:cNvSpPr txBox="1">
            <a:spLocks noGrp="1"/>
          </p:cNvSpPr>
          <p:nvPr>
            <p:ph type="subTitle" idx="8"/>
          </p:nvPr>
        </p:nvSpPr>
        <p:spPr>
          <a:xfrm>
            <a:off x="3419275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29" name="Google Shape;4929;p472"/>
          <p:cNvSpPr txBox="1">
            <a:spLocks noGrp="1"/>
          </p:cNvSpPr>
          <p:nvPr>
            <p:ph type="subTitle" idx="9"/>
          </p:nvPr>
        </p:nvSpPr>
        <p:spPr>
          <a:xfrm>
            <a:off x="611855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30" name="Google Shape;4930;p472"/>
          <p:cNvSpPr txBox="1">
            <a:spLocks noGrp="1"/>
          </p:cNvSpPr>
          <p:nvPr>
            <p:ph type="subTitle" idx="13"/>
          </p:nvPr>
        </p:nvSpPr>
        <p:spPr>
          <a:xfrm>
            <a:off x="72000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31" name="Google Shape;4931;p472"/>
          <p:cNvSpPr txBox="1">
            <a:spLocks noGrp="1"/>
          </p:cNvSpPr>
          <p:nvPr>
            <p:ph type="subTitle" idx="14"/>
          </p:nvPr>
        </p:nvSpPr>
        <p:spPr>
          <a:xfrm>
            <a:off x="3419275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32" name="Google Shape;4932;p472"/>
          <p:cNvSpPr txBox="1">
            <a:spLocks noGrp="1"/>
          </p:cNvSpPr>
          <p:nvPr>
            <p:ph type="subTitle" idx="15"/>
          </p:nvPr>
        </p:nvSpPr>
        <p:spPr>
          <a:xfrm>
            <a:off x="611855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933" name="Google Shape;4933;p472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4934" name="Google Shape;4934;p472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4935" name="Google Shape;4935;p472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36" name="Google Shape;4936;p472"/>
              <p:cNvCxnSpPr/>
              <p:nvPr/>
            </p:nvCxnSpPr>
            <p:spPr>
              <a:xfrm>
                <a:off x="86358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937" name="Google Shape;4937;p472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4938" name="Google Shape;4938;p472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39" name="Google Shape;4939;p472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1" name="Google Shape;4941;p473"/>
          <p:cNvSpPr/>
          <p:nvPr/>
        </p:nvSpPr>
        <p:spPr>
          <a:xfrm>
            <a:off x="-25250" y="4422475"/>
            <a:ext cx="348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2" name="Google Shape;4942;p473"/>
          <p:cNvSpPr>
            <a:spLocks noGrp="1"/>
          </p:cNvSpPr>
          <p:nvPr>
            <p:ph type="pic" idx="2"/>
          </p:nvPr>
        </p:nvSpPr>
        <p:spPr>
          <a:xfrm>
            <a:off x="0" y="726125"/>
            <a:ext cx="3463200" cy="3689400"/>
          </a:xfrm>
          <a:prstGeom prst="rect">
            <a:avLst/>
          </a:prstGeom>
          <a:noFill/>
          <a:ln>
            <a:noFill/>
          </a:ln>
        </p:spPr>
      </p:sp>
      <p:sp>
        <p:nvSpPr>
          <p:cNvPr id="4943" name="Google Shape;4943;p473"/>
          <p:cNvSpPr txBox="1">
            <a:spLocks noGrp="1"/>
          </p:cNvSpPr>
          <p:nvPr>
            <p:ph type="title"/>
          </p:nvPr>
        </p:nvSpPr>
        <p:spPr>
          <a:xfrm>
            <a:off x="3754975" y="1365900"/>
            <a:ext cx="453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944" name="Google Shape;4944;p473"/>
          <p:cNvSpPr txBox="1">
            <a:spLocks noGrp="1"/>
          </p:cNvSpPr>
          <p:nvPr>
            <p:ph type="subTitle" idx="1"/>
          </p:nvPr>
        </p:nvSpPr>
        <p:spPr>
          <a:xfrm>
            <a:off x="3754975" y="2081825"/>
            <a:ext cx="4530300" cy="18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945" name="Google Shape;4945;p473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46" name="Google Shape;4946;p473"/>
          <p:cNvGrpSpPr/>
          <p:nvPr/>
        </p:nvGrpSpPr>
        <p:grpSpPr>
          <a:xfrm>
            <a:off x="-25250" y="-6650"/>
            <a:ext cx="9179400" cy="5156800"/>
            <a:chOff x="-25250" y="-6650"/>
            <a:chExt cx="9179400" cy="5156800"/>
          </a:xfrm>
        </p:grpSpPr>
        <p:cxnSp>
          <p:nvCxnSpPr>
            <p:cNvPr id="4947" name="Google Shape;4947;p473"/>
            <p:cNvCxnSpPr/>
            <p:nvPr/>
          </p:nvCxnSpPr>
          <p:spPr>
            <a:xfrm>
              <a:off x="34687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48" name="Google Shape;4948;p473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49" name="Google Shape;4949;p473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50" name="Google Shape;4950;p473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2" name="Google Shape;4952;p474"/>
          <p:cNvSpPr/>
          <p:nvPr/>
        </p:nvSpPr>
        <p:spPr>
          <a:xfrm>
            <a:off x="5708350" y="44256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3" name="Google Shape;4953;p474"/>
          <p:cNvSpPr/>
          <p:nvPr/>
        </p:nvSpPr>
        <p:spPr>
          <a:xfrm>
            <a:off x="0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4" name="Google Shape;4954;p474"/>
          <p:cNvSpPr>
            <a:spLocks noGrp="1"/>
          </p:cNvSpPr>
          <p:nvPr>
            <p:ph type="pic" idx="2"/>
          </p:nvPr>
        </p:nvSpPr>
        <p:spPr>
          <a:xfrm>
            <a:off x="5715000" y="727725"/>
            <a:ext cx="34389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4955" name="Google Shape;4955;p474"/>
          <p:cNvSpPr txBox="1">
            <a:spLocks noGrp="1"/>
          </p:cNvSpPr>
          <p:nvPr>
            <p:ph type="title"/>
          </p:nvPr>
        </p:nvSpPr>
        <p:spPr>
          <a:xfrm>
            <a:off x="1018025" y="2239975"/>
            <a:ext cx="32607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56" name="Google Shape;4956;p474"/>
          <p:cNvSpPr txBox="1">
            <a:spLocks noGrp="1"/>
          </p:cNvSpPr>
          <p:nvPr>
            <p:ph type="title" idx="3"/>
          </p:nvPr>
        </p:nvSpPr>
        <p:spPr>
          <a:xfrm>
            <a:off x="1018025" y="1321975"/>
            <a:ext cx="1641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957" name="Google Shape;4957;p474"/>
          <p:cNvGrpSpPr/>
          <p:nvPr/>
        </p:nvGrpSpPr>
        <p:grpSpPr>
          <a:xfrm>
            <a:off x="-9900" y="6650"/>
            <a:ext cx="9163800" cy="5147036"/>
            <a:chOff x="-9900" y="6650"/>
            <a:chExt cx="9163800" cy="5147036"/>
          </a:xfrm>
        </p:grpSpPr>
        <p:cxnSp>
          <p:nvCxnSpPr>
            <p:cNvPr id="4958" name="Google Shape;4958;p474"/>
            <p:cNvCxnSpPr/>
            <p:nvPr/>
          </p:nvCxnSpPr>
          <p:spPr>
            <a:xfrm rot="10800000">
              <a:off x="5708350" y="714586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59" name="Google Shape;4959;p474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60" name="Google Shape;4960;p474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61" name="Google Shape;4961;p474"/>
            <p:cNvCxnSpPr/>
            <p:nvPr/>
          </p:nvCxnSpPr>
          <p:spPr>
            <a:xfrm>
              <a:off x="715463" y="6650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9"/>
          <p:cNvSpPr/>
          <p:nvPr/>
        </p:nvSpPr>
        <p:spPr>
          <a:xfrm>
            <a:off x="501500" y="4808150"/>
            <a:ext cx="8643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323" name="Google Shape;323;p39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cxnSp>
          <p:nvCxnSpPr>
            <p:cNvPr id="324" name="Google Shape;324;p39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25" name="Google Shape;325;p39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326" name="Google Shape;326;p39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7" name="Google Shape;327;p39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3" name="Google Shape;4963;p475"/>
          <p:cNvSpPr/>
          <p:nvPr/>
        </p:nvSpPr>
        <p:spPr>
          <a:xfrm>
            <a:off x="-99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4" name="Google Shape;4964;p475"/>
          <p:cNvSpPr txBox="1">
            <a:spLocks noGrp="1"/>
          </p:cNvSpPr>
          <p:nvPr>
            <p:ph type="title"/>
          </p:nvPr>
        </p:nvSpPr>
        <p:spPr>
          <a:xfrm>
            <a:off x="722376" y="4480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965" name="Google Shape;4965;p475"/>
          <p:cNvSpPr txBox="1">
            <a:spLocks noGrp="1"/>
          </p:cNvSpPr>
          <p:nvPr>
            <p:ph type="subTitle" idx="1"/>
          </p:nvPr>
        </p:nvSpPr>
        <p:spPr>
          <a:xfrm>
            <a:off x="4101523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66" name="Google Shape;4966;p475"/>
          <p:cNvSpPr txBox="1">
            <a:spLocks noGrp="1"/>
          </p:cNvSpPr>
          <p:nvPr>
            <p:ph type="subTitle" idx="2"/>
          </p:nvPr>
        </p:nvSpPr>
        <p:spPr>
          <a:xfrm>
            <a:off x="722375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67" name="Google Shape;4967;p475"/>
          <p:cNvSpPr txBox="1">
            <a:spLocks noGrp="1"/>
          </p:cNvSpPr>
          <p:nvPr>
            <p:ph type="subTitle" idx="3"/>
          </p:nvPr>
        </p:nvSpPr>
        <p:spPr>
          <a:xfrm>
            <a:off x="722375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68" name="Google Shape;4968;p475"/>
          <p:cNvSpPr txBox="1">
            <a:spLocks noGrp="1"/>
          </p:cNvSpPr>
          <p:nvPr>
            <p:ph type="subTitle" idx="4"/>
          </p:nvPr>
        </p:nvSpPr>
        <p:spPr>
          <a:xfrm>
            <a:off x="4101523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969" name="Google Shape;4969;p475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4970" name="Google Shape;4970;p475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4971" name="Google Shape;4971;p475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72" name="Google Shape;4972;p475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973" name="Google Shape;4973;p475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4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5" name="Google Shape;4975;p476"/>
          <p:cNvSpPr/>
          <p:nvPr/>
        </p:nvSpPr>
        <p:spPr>
          <a:xfrm>
            <a:off x="-9900" y="4808150"/>
            <a:ext cx="8645700" cy="3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6" name="Google Shape;4976;p47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977" name="Google Shape;4977;p476"/>
          <p:cNvSpPr txBox="1">
            <a:spLocks noGrp="1"/>
          </p:cNvSpPr>
          <p:nvPr>
            <p:ph type="subTitle" idx="1"/>
          </p:nvPr>
        </p:nvSpPr>
        <p:spPr>
          <a:xfrm>
            <a:off x="713225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78" name="Google Shape;4978;p476"/>
          <p:cNvSpPr txBox="1">
            <a:spLocks noGrp="1"/>
          </p:cNvSpPr>
          <p:nvPr>
            <p:ph type="subTitle" idx="2"/>
          </p:nvPr>
        </p:nvSpPr>
        <p:spPr>
          <a:xfrm>
            <a:off x="3378910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79" name="Google Shape;4979;p476"/>
          <p:cNvSpPr txBox="1">
            <a:spLocks noGrp="1"/>
          </p:cNvSpPr>
          <p:nvPr>
            <p:ph type="subTitle" idx="3"/>
          </p:nvPr>
        </p:nvSpPr>
        <p:spPr>
          <a:xfrm>
            <a:off x="6044602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80" name="Google Shape;4980;p476"/>
          <p:cNvSpPr txBox="1">
            <a:spLocks noGrp="1"/>
          </p:cNvSpPr>
          <p:nvPr>
            <p:ph type="subTitle" idx="4"/>
          </p:nvPr>
        </p:nvSpPr>
        <p:spPr>
          <a:xfrm>
            <a:off x="71322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81" name="Google Shape;4981;p476"/>
          <p:cNvSpPr txBox="1">
            <a:spLocks noGrp="1"/>
          </p:cNvSpPr>
          <p:nvPr>
            <p:ph type="subTitle" idx="5"/>
          </p:nvPr>
        </p:nvSpPr>
        <p:spPr>
          <a:xfrm>
            <a:off x="337891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82" name="Google Shape;4982;p476"/>
          <p:cNvSpPr txBox="1">
            <a:spLocks noGrp="1"/>
          </p:cNvSpPr>
          <p:nvPr>
            <p:ph type="subTitle" idx="6"/>
          </p:nvPr>
        </p:nvSpPr>
        <p:spPr>
          <a:xfrm>
            <a:off x="6044606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983" name="Google Shape;4983;p476"/>
          <p:cNvGrpSpPr/>
          <p:nvPr/>
        </p:nvGrpSpPr>
        <p:grpSpPr>
          <a:xfrm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4984" name="Google Shape;4984;p476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985" name="Google Shape;4985;p476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4986" name="Google Shape;4986;p476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87" name="Google Shape;4987;p476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4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9" name="Google Shape;4989;p477"/>
          <p:cNvSpPr/>
          <p:nvPr/>
        </p:nvSpPr>
        <p:spPr>
          <a:xfrm>
            <a:off x="501500" y="-6700"/>
            <a:ext cx="8652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0" name="Google Shape;4990;p47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991" name="Google Shape;4991;p477"/>
          <p:cNvSpPr txBox="1">
            <a:spLocks noGrp="1"/>
          </p:cNvSpPr>
          <p:nvPr>
            <p:ph type="subTitle" idx="1"/>
          </p:nvPr>
        </p:nvSpPr>
        <p:spPr>
          <a:xfrm>
            <a:off x="719824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92" name="Google Shape;4992;p477"/>
          <p:cNvSpPr txBox="1">
            <a:spLocks noGrp="1"/>
          </p:cNvSpPr>
          <p:nvPr>
            <p:ph type="subTitle" idx="2"/>
          </p:nvPr>
        </p:nvSpPr>
        <p:spPr>
          <a:xfrm>
            <a:off x="4546376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93" name="Google Shape;4993;p477"/>
          <p:cNvSpPr txBox="1">
            <a:spLocks noGrp="1"/>
          </p:cNvSpPr>
          <p:nvPr>
            <p:ph type="subTitle" idx="3"/>
          </p:nvPr>
        </p:nvSpPr>
        <p:spPr>
          <a:xfrm>
            <a:off x="719824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94" name="Google Shape;4994;p477"/>
          <p:cNvSpPr txBox="1">
            <a:spLocks noGrp="1"/>
          </p:cNvSpPr>
          <p:nvPr>
            <p:ph type="subTitle" idx="4"/>
          </p:nvPr>
        </p:nvSpPr>
        <p:spPr>
          <a:xfrm>
            <a:off x="4546376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95" name="Google Shape;4995;p477"/>
          <p:cNvSpPr txBox="1">
            <a:spLocks noGrp="1"/>
          </p:cNvSpPr>
          <p:nvPr>
            <p:ph type="subTitle" idx="5"/>
          </p:nvPr>
        </p:nvSpPr>
        <p:spPr>
          <a:xfrm>
            <a:off x="719824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96" name="Google Shape;4996;p477"/>
          <p:cNvSpPr txBox="1">
            <a:spLocks noGrp="1"/>
          </p:cNvSpPr>
          <p:nvPr>
            <p:ph type="subTitle" idx="6"/>
          </p:nvPr>
        </p:nvSpPr>
        <p:spPr>
          <a:xfrm>
            <a:off x="719824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97" name="Google Shape;4997;p477"/>
          <p:cNvSpPr txBox="1">
            <a:spLocks noGrp="1"/>
          </p:cNvSpPr>
          <p:nvPr>
            <p:ph type="subTitle" idx="7"/>
          </p:nvPr>
        </p:nvSpPr>
        <p:spPr>
          <a:xfrm>
            <a:off x="4546349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98" name="Google Shape;4998;p477"/>
          <p:cNvSpPr txBox="1">
            <a:spLocks noGrp="1"/>
          </p:cNvSpPr>
          <p:nvPr>
            <p:ph type="subTitle" idx="8"/>
          </p:nvPr>
        </p:nvSpPr>
        <p:spPr>
          <a:xfrm>
            <a:off x="4546349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999" name="Google Shape;4999;p477"/>
          <p:cNvGrpSpPr/>
          <p:nvPr/>
        </p:nvGrpSpPr>
        <p:grpSpPr>
          <a:xfrm>
            <a:off x="-9900" y="5"/>
            <a:ext cx="9163950" cy="5143500"/>
            <a:chOff x="-9900" y="5"/>
            <a:chExt cx="9163950" cy="5143500"/>
          </a:xfrm>
        </p:grpSpPr>
        <p:cxnSp>
          <p:nvCxnSpPr>
            <p:cNvPr id="5000" name="Google Shape;5000;p477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001" name="Google Shape;5001;p477"/>
            <p:cNvGrpSpPr/>
            <p:nvPr/>
          </p:nvGrpSpPr>
          <p:grpSpPr>
            <a:xfrm>
              <a:off x="-9900" y="335363"/>
              <a:ext cx="9163950" cy="4472787"/>
              <a:chOff x="-9900" y="335363"/>
              <a:chExt cx="9163950" cy="4472787"/>
            </a:xfrm>
          </p:grpSpPr>
          <p:cxnSp>
            <p:nvCxnSpPr>
              <p:cNvPr id="5002" name="Google Shape;5002;p477"/>
              <p:cNvCxnSpPr/>
              <p:nvPr/>
            </p:nvCxnSpPr>
            <p:spPr>
              <a:xfrm>
                <a:off x="505050" y="4808150"/>
                <a:ext cx="8649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03" name="Google Shape;5003;p477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5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" name="Google Shape;5005;p478"/>
          <p:cNvSpPr/>
          <p:nvPr/>
        </p:nvSpPr>
        <p:spPr>
          <a:xfrm>
            <a:off x="8635800" y="0"/>
            <a:ext cx="5181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6" name="Google Shape;5006;p47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007" name="Google Shape;5007;p478"/>
          <p:cNvSpPr txBox="1">
            <a:spLocks noGrp="1"/>
          </p:cNvSpPr>
          <p:nvPr>
            <p:ph type="subTitle" idx="1"/>
          </p:nvPr>
        </p:nvSpPr>
        <p:spPr>
          <a:xfrm>
            <a:off x="720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008" name="Google Shape;5008;p478"/>
          <p:cNvSpPr txBox="1">
            <a:spLocks noGrp="1"/>
          </p:cNvSpPr>
          <p:nvPr>
            <p:ph type="subTitle" idx="2"/>
          </p:nvPr>
        </p:nvSpPr>
        <p:spPr>
          <a:xfrm>
            <a:off x="3579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009" name="Google Shape;5009;p478"/>
          <p:cNvSpPr txBox="1">
            <a:spLocks noGrp="1"/>
          </p:cNvSpPr>
          <p:nvPr>
            <p:ph type="subTitle" idx="3"/>
          </p:nvPr>
        </p:nvSpPr>
        <p:spPr>
          <a:xfrm>
            <a:off x="720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010" name="Google Shape;5010;p478"/>
          <p:cNvSpPr txBox="1">
            <a:spLocks noGrp="1"/>
          </p:cNvSpPr>
          <p:nvPr>
            <p:ph type="subTitle" idx="4"/>
          </p:nvPr>
        </p:nvSpPr>
        <p:spPr>
          <a:xfrm>
            <a:off x="3579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011" name="Google Shape;5011;p478"/>
          <p:cNvSpPr txBox="1">
            <a:spLocks noGrp="1"/>
          </p:cNvSpPr>
          <p:nvPr>
            <p:ph type="subTitle" idx="5"/>
          </p:nvPr>
        </p:nvSpPr>
        <p:spPr>
          <a:xfrm>
            <a:off x="6438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012" name="Google Shape;5012;p478"/>
          <p:cNvSpPr txBox="1">
            <a:spLocks noGrp="1"/>
          </p:cNvSpPr>
          <p:nvPr>
            <p:ph type="subTitle" idx="6"/>
          </p:nvPr>
        </p:nvSpPr>
        <p:spPr>
          <a:xfrm>
            <a:off x="6438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013" name="Google Shape;5013;p478"/>
          <p:cNvSpPr txBox="1">
            <a:spLocks noGrp="1"/>
          </p:cNvSpPr>
          <p:nvPr>
            <p:ph type="subTitle" idx="7"/>
          </p:nvPr>
        </p:nvSpPr>
        <p:spPr>
          <a:xfrm>
            <a:off x="720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14" name="Google Shape;5014;p478"/>
          <p:cNvSpPr txBox="1">
            <a:spLocks noGrp="1"/>
          </p:cNvSpPr>
          <p:nvPr>
            <p:ph type="subTitle" idx="8"/>
          </p:nvPr>
        </p:nvSpPr>
        <p:spPr>
          <a:xfrm>
            <a:off x="3579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15" name="Google Shape;5015;p478"/>
          <p:cNvSpPr txBox="1">
            <a:spLocks noGrp="1"/>
          </p:cNvSpPr>
          <p:nvPr>
            <p:ph type="subTitle" idx="9"/>
          </p:nvPr>
        </p:nvSpPr>
        <p:spPr>
          <a:xfrm>
            <a:off x="64398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16" name="Google Shape;5016;p478"/>
          <p:cNvSpPr txBox="1">
            <a:spLocks noGrp="1"/>
          </p:cNvSpPr>
          <p:nvPr>
            <p:ph type="subTitle" idx="13"/>
          </p:nvPr>
        </p:nvSpPr>
        <p:spPr>
          <a:xfrm>
            <a:off x="720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17" name="Google Shape;5017;p478"/>
          <p:cNvSpPr txBox="1">
            <a:spLocks noGrp="1"/>
          </p:cNvSpPr>
          <p:nvPr>
            <p:ph type="subTitle" idx="14"/>
          </p:nvPr>
        </p:nvSpPr>
        <p:spPr>
          <a:xfrm>
            <a:off x="3579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18" name="Google Shape;5018;p478"/>
          <p:cNvSpPr txBox="1">
            <a:spLocks noGrp="1"/>
          </p:cNvSpPr>
          <p:nvPr>
            <p:ph type="subTitle" idx="15"/>
          </p:nvPr>
        </p:nvSpPr>
        <p:spPr>
          <a:xfrm>
            <a:off x="64398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019" name="Google Shape;5019;p478"/>
          <p:cNvGrpSpPr/>
          <p:nvPr/>
        </p:nvGrpSpPr>
        <p:grpSpPr>
          <a:xfrm>
            <a:off x="-9900" y="-6641"/>
            <a:ext cx="9163800" cy="5176800"/>
            <a:chOff x="-9900" y="-6641"/>
            <a:chExt cx="9163800" cy="5176800"/>
          </a:xfrm>
        </p:grpSpPr>
        <p:grpSp>
          <p:nvGrpSpPr>
            <p:cNvPr id="5020" name="Google Shape;5020;p478"/>
            <p:cNvGrpSpPr/>
            <p:nvPr/>
          </p:nvGrpSpPr>
          <p:grpSpPr>
            <a:xfrm flipH="1">
              <a:off x="501500" y="-6641"/>
              <a:ext cx="8134300" cy="5176800"/>
              <a:chOff x="501500" y="-6641"/>
              <a:chExt cx="8134300" cy="5176800"/>
            </a:xfrm>
          </p:grpSpPr>
          <p:cxnSp>
            <p:nvCxnSpPr>
              <p:cNvPr id="5021" name="Google Shape;5021;p478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22" name="Google Shape;5022;p478"/>
              <p:cNvCxnSpPr/>
              <p:nvPr/>
            </p:nvCxnSpPr>
            <p:spPr>
              <a:xfrm>
                <a:off x="8635800" y="-6641"/>
                <a:ext cx="0" cy="517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023" name="Google Shape;5023;p478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" name="Google Shape;5025;p479"/>
          <p:cNvSpPr/>
          <p:nvPr/>
        </p:nvSpPr>
        <p:spPr>
          <a:xfrm>
            <a:off x="-9900" y="721025"/>
            <a:ext cx="724200" cy="442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6" name="Google Shape;5026;p479"/>
          <p:cNvSpPr txBox="1">
            <a:spLocks noGrp="1"/>
          </p:cNvSpPr>
          <p:nvPr>
            <p:ph type="title"/>
          </p:nvPr>
        </p:nvSpPr>
        <p:spPr>
          <a:xfrm>
            <a:off x="2226600" y="3100300"/>
            <a:ext cx="5843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27" name="Google Shape;5027;p479"/>
          <p:cNvSpPr txBox="1">
            <a:spLocks noGrp="1"/>
          </p:cNvSpPr>
          <p:nvPr>
            <p:ph type="subTitle" idx="1"/>
          </p:nvPr>
        </p:nvSpPr>
        <p:spPr>
          <a:xfrm>
            <a:off x="2226625" y="1661325"/>
            <a:ext cx="58434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5028" name="Google Shape;5028;p479"/>
          <p:cNvGrpSpPr/>
          <p:nvPr/>
        </p:nvGrpSpPr>
        <p:grpSpPr>
          <a:xfrm>
            <a:off x="-9900" y="-6650"/>
            <a:ext cx="9163900" cy="5183500"/>
            <a:chOff x="-9900" y="-6650"/>
            <a:chExt cx="9163900" cy="5183500"/>
          </a:xfrm>
        </p:grpSpPr>
        <p:cxnSp>
          <p:nvCxnSpPr>
            <p:cNvPr id="5029" name="Google Shape;5029;p479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30" name="Google Shape;5030;p479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31" name="Google Shape;5031;p479"/>
            <p:cNvCxnSpPr/>
            <p:nvPr/>
          </p:nvCxnSpPr>
          <p:spPr>
            <a:xfrm>
              <a:off x="715463" y="6650"/>
              <a:ext cx="0" cy="517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32" name="Google Shape;5032;p479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5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4" name="Google Shape;5034;p480"/>
          <p:cNvSpPr/>
          <p:nvPr/>
        </p:nvSpPr>
        <p:spPr>
          <a:xfrm>
            <a:off x="0" y="-6775"/>
            <a:ext cx="570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5" name="Google Shape;5035;p480"/>
          <p:cNvSpPr txBox="1">
            <a:spLocks noGrp="1"/>
          </p:cNvSpPr>
          <p:nvPr>
            <p:ph type="title"/>
          </p:nvPr>
        </p:nvSpPr>
        <p:spPr>
          <a:xfrm>
            <a:off x="798388" y="2046116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36" name="Google Shape;5036;p480"/>
          <p:cNvSpPr txBox="1">
            <a:spLocks noGrp="1"/>
          </p:cNvSpPr>
          <p:nvPr>
            <p:ph type="subTitle" idx="1"/>
          </p:nvPr>
        </p:nvSpPr>
        <p:spPr>
          <a:xfrm>
            <a:off x="798400" y="2669261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037" name="Google Shape;5037;p480"/>
          <p:cNvSpPr txBox="1">
            <a:spLocks noGrp="1"/>
          </p:cNvSpPr>
          <p:nvPr>
            <p:ph type="title" idx="2"/>
          </p:nvPr>
        </p:nvSpPr>
        <p:spPr>
          <a:xfrm>
            <a:off x="798400" y="803930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38" name="Google Shape;5038;p480"/>
          <p:cNvSpPr txBox="1">
            <a:spLocks noGrp="1"/>
          </p:cNvSpPr>
          <p:nvPr>
            <p:ph type="subTitle" idx="3"/>
          </p:nvPr>
        </p:nvSpPr>
        <p:spPr>
          <a:xfrm>
            <a:off x="798400" y="142708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039" name="Google Shape;5039;p480"/>
          <p:cNvSpPr txBox="1">
            <a:spLocks noGrp="1"/>
          </p:cNvSpPr>
          <p:nvPr>
            <p:ph type="title" idx="4"/>
          </p:nvPr>
        </p:nvSpPr>
        <p:spPr>
          <a:xfrm>
            <a:off x="798388" y="3288291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40" name="Google Shape;5040;p480"/>
          <p:cNvSpPr txBox="1">
            <a:spLocks noGrp="1"/>
          </p:cNvSpPr>
          <p:nvPr>
            <p:ph type="subTitle" idx="5"/>
          </p:nvPr>
        </p:nvSpPr>
        <p:spPr>
          <a:xfrm>
            <a:off x="798400" y="391143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041" name="Google Shape;5041;p480"/>
          <p:cNvSpPr>
            <a:spLocks noGrp="1"/>
          </p:cNvSpPr>
          <p:nvPr>
            <p:ph type="pic" idx="6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042" name="Google Shape;5042;p480"/>
          <p:cNvGrpSpPr/>
          <p:nvPr/>
        </p:nvGrpSpPr>
        <p:grpSpPr>
          <a:xfrm>
            <a:off x="-9900" y="-6450"/>
            <a:ext cx="9163800" cy="5146775"/>
            <a:chOff x="-9900" y="-6450"/>
            <a:chExt cx="9163800" cy="5146775"/>
          </a:xfrm>
        </p:grpSpPr>
        <p:cxnSp>
          <p:nvCxnSpPr>
            <p:cNvPr id="5043" name="Google Shape;5043;p480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44" name="Google Shape;5044;p480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45" name="Google Shape;5045;p480"/>
            <p:cNvCxnSpPr/>
            <p:nvPr/>
          </p:nvCxnSpPr>
          <p:spPr>
            <a:xfrm>
              <a:off x="715463" y="721025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46" name="Google Shape;5046;p480"/>
            <p:cNvCxnSpPr/>
            <p:nvPr/>
          </p:nvCxnSpPr>
          <p:spPr>
            <a:xfrm rot="10800000">
              <a:off x="5708350" y="-6450"/>
              <a:ext cx="0" cy="442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" name="Google Shape;5048;p481"/>
          <p:cNvSpPr/>
          <p:nvPr/>
        </p:nvSpPr>
        <p:spPr>
          <a:xfrm>
            <a:off x="-88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9" name="Google Shape;5049;p481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0" name="Google Shape;5050;p481"/>
          <p:cNvSpPr txBox="1">
            <a:spLocks noGrp="1"/>
          </p:cNvSpPr>
          <p:nvPr>
            <p:ph type="title" hasCustomPrompt="1"/>
          </p:nvPr>
        </p:nvSpPr>
        <p:spPr>
          <a:xfrm>
            <a:off x="992050" y="1865125"/>
            <a:ext cx="60393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51" name="Google Shape;5051;p481"/>
          <p:cNvSpPr txBox="1">
            <a:spLocks noGrp="1"/>
          </p:cNvSpPr>
          <p:nvPr>
            <p:ph type="subTitle" idx="1"/>
          </p:nvPr>
        </p:nvSpPr>
        <p:spPr>
          <a:xfrm>
            <a:off x="992050" y="2878075"/>
            <a:ext cx="6039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52" name="Google Shape;5052;p481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5053" name="Google Shape;5053;p481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054" name="Google Shape;5054;p481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5055" name="Google Shape;5055;p481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56" name="Google Shape;5056;p481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57" name="Google Shape;5057;p481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5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9" name="Google Shape;5059;p482"/>
          <p:cNvSpPr/>
          <p:nvPr/>
        </p:nvSpPr>
        <p:spPr>
          <a:xfrm flipH="1">
            <a:off x="8635600" y="4808150"/>
            <a:ext cx="5184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0" name="Google Shape;5060;p48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5061" name="Google Shape;5061;p482"/>
          <p:cNvGrpSpPr/>
          <p:nvPr/>
        </p:nvGrpSpPr>
        <p:grpSpPr>
          <a:xfrm>
            <a:off x="-9900" y="5"/>
            <a:ext cx="9163900" cy="5143500"/>
            <a:chOff x="-9900" y="5"/>
            <a:chExt cx="9163900" cy="5143500"/>
          </a:xfrm>
        </p:grpSpPr>
        <p:cxnSp>
          <p:nvCxnSpPr>
            <p:cNvPr id="5062" name="Google Shape;5062;p482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063" name="Google Shape;5063;p482"/>
            <p:cNvGrpSpPr/>
            <p:nvPr/>
          </p:nvGrpSpPr>
          <p:grpSpPr>
            <a:xfrm>
              <a:off x="-9900" y="335363"/>
              <a:ext cx="9163900" cy="4474762"/>
              <a:chOff x="-9900" y="335363"/>
              <a:chExt cx="9163900" cy="4474762"/>
            </a:xfrm>
          </p:grpSpPr>
          <p:cxnSp>
            <p:nvCxnSpPr>
              <p:cNvPr id="5064" name="Google Shape;5064;p482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65" name="Google Shape;5065;p482"/>
              <p:cNvCxnSpPr/>
              <p:nvPr/>
            </p:nvCxnSpPr>
            <p:spPr>
              <a:xfrm rot="10800000" flipH="1">
                <a:off x="508000" y="4808025"/>
                <a:ext cx="86460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cxnSp>
        <p:nvCxnSpPr>
          <p:cNvPr id="5066" name="Google Shape;5066;p482"/>
          <p:cNvCxnSpPr/>
          <p:nvPr/>
        </p:nvCxnSpPr>
        <p:spPr>
          <a:xfrm>
            <a:off x="8635800" y="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5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" name="Google Shape;5068;p483"/>
          <p:cNvSpPr/>
          <p:nvPr/>
        </p:nvSpPr>
        <p:spPr>
          <a:xfrm>
            <a:off x="-24600" y="-6775"/>
            <a:ext cx="738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9" name="Google Shape;5069;p483"/>
          <p:cNvSpPr txBox="1">
            <a:spLocks noGrp="1"/>
          </p:cNvSpPr>
          <p:nvPr>
            <p:ph type="title"/>
          </p:nvPr>
        </p:nvSpPr>
        <p:spPr>
          <a:xfrm>
            <a:off x="823292" y="996700"/>
            <a:ext cx="24021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070" name="Google Shape;5070;p483"/>
          <p:cNvSpPr txBox="1">
            <a:spLocks noGrp="1"/>
          </p:cNvSpPr>
          <p:nvPr>
            <p:ph type="subTitle" idx="1"/>
          </p:nvPr>
        </p:nvSpPr>
        <p:spPr>
          <a:xfrm>
            <a:off x="823300" y="2180350"/>
            <a:ext cx="4362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071" name="Google Shape;5071;p483"/>
          <p:cNvSpPr>
            <a:spLocks noGrp="1"/>
          </p:cNvSpPr>
          <p:nvPr>
            <p:ph type="pic" idx="2"/>
          </p:nvPr>
        </p:nvSpPr>
        <p:spPr>
          <a:xfrm>
            <a:off x="5708350" y="3135300"/>
            <a:ext cx="3445500" cy="2008200"/>
          </a:xfrm>
          <a:prstGeom prst="rect">
            <a:avLst/>
          </a:prstGeom>
          <a:noFill/>
          <a:ln>
            <a:noFill/>
          </a:ln>
        </p:spPr>
      </p:sp>
      <p:sp>
        <p:nvSpPr>
          <p:cNvPr id="5072" name="Google Shape;5072;p483"/>
          <p:cNvSpPr>
            <a:spLocks noGrp="1"/>
          </p:cNvSpPr>
          <p:nvPr>
            <p:ph type="pic" idx="3"/>
          </p:nvPr>
        </p:nvSpPr>
        <p:spPr>
          <a:xfrm>
            <a:off x="5708350" y="-13175"/>
            <a:ext cx="3445500" cy="3148500"/>
          </a:xfrm>
          <a:prstGeom prst="rect">
            <a:avLst/>
          </a:prstGeom>
          <a:noFill/>
          <a:ln>
            <a:noFill/>
          </a:ln>
        </p:spPr>
      </p:sp>
      <p:sp>
        <p:nvSpPr>
          <p:cNvPr id="5073" name="Google Shape;5073;p483"/>
          <p:cNvSpPr>
            <a:spLocks noGrp="1"/>
          </p:cNvSpPr>
          <p:nvPr>
            <p:ph type="pic" idx="4"/>
          </p:nvPr>
        </p:nvSpPr>
        <p:spPr>
          <a:xfrm>
            <a:off x="715475" y="3135300"/>
            <a:ext cx="4992900" cy="200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5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5" name="Google Shape;5075;p484"/>
          <p:cNvSpPr/>
          <p:nvPr/>
        </p:nvSpPr>
        <p:spPr>
          <a:xfrm>
            <a:off x="5708350" y="44194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6" name="Google Shape;5076;p484"/>
          <p:cNvSpPr/>
          <p:nvPr/>
        </p:nvSpPr>
        <p:spPr>
          <a:xfrm>
            <a:off x="-9900" y="-9975"/>
            <a:ext cx="7230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7" name="Google Shape;5077;p484"/>
          <p:cNvSpPr>
            <a:spLocks noGrp="1"/>
          </p:cNvSpPr>
          <p:nvPr>
            <p:ph type="pic" idx="2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5078" name="Google Shape;5078;p484"/>
          <p:cNvSpPr txBox="1">
            <a:spLocks noGrp="1"/>
          </p:cNvSpPr>
          <p:nvPr>
            <p:ph type="title"/>
          </p:nvPr>
        </p:nvSpPr>
        <p:spPr>
          <a:xfrm>
            <a:off x="854350" y="668070"/>
            <a:ext cx="44481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079" name="Google Shape;5079;p484"/>
          <p:cNvSpPr txBox="1">
            <a:spLocks noGrp="1"/>
          </p:cNvSpPr>
          <p:nvPr>
            <p:ph type="subTitle" idx="1"/>
          </p:nvPr>
        </p:nvSpPr>
        <p:spPr>
          <a:xfrm>
            <a:off x="854300" y="1817843"/>
            <a:ext cx="44481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080" name="Google Shape;5080;p484"/>
          <p:cNvSpPr txBox="1"/>
          <p:nvPr/>
        </p:nvSpPr>
        <p:spPr>
          <a:xfrm>
            <a:off x="854300" y="34595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CREDITS: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This presentation template was created by </a:t>
            </a:r>
            <a:r>
              <a:rPr lang="en" sz="1200" b="1" i="0" u="sng" strike="noStrike" cap="none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2"/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includes icons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infographics &amp; images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0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200" b="1" i="0" u="sng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5081" name="Google Shape;5081;p484"/>
          <p:cNvGrpSpPr/>
          <p:nvPr/>
        </p:nvGrpSpPr>
        <p:grpSpPr>
          <a:xfrm>
            <a:off x="-9900" y="-4875"/>
            <a:ext cx="9163900" cy="5161809"/>
            <a:chOff x="-9900" y="-4875"/>
            <a:chExt cx="9163900" cy="5161809"/>
          </a:xfrm>
        </p:grpSpPr>
        <p:cxnSp>
          <p:nvCxnSpPr>
            <p:cNvPr id="5082" name="Google Shape;5082;p484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83" name="Google Shape;5083;p484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84" name="Google Shape;5084;p484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85" name="Google Shape;5085;p484"/>
            <p:cNvCxnSpPr/>
            <p:nvPr/>
          </p:nvCxnSpPr>
          <p:spPr>
            <a:xfrm flipH="1">
              <a:off x="8428450" y="-4875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86" name="Google Shape;5086;p484"/>
            <p:cNvCxnSpPr/>
            <p:nvPr/>
          </p:nvCxnSpPr>
          <p:spPr>
            <a:xfrm rot="10800000">
              <a:off x="5708350" y="717834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0"/>
          <p:cNvSpPr/>
          <p:nvPr/>
        </p:nvSpPr>
        <p:spPr>
          <a:xfrm>
            <a:off x="8635800" y="335375"/>
            <a:ext cx="518100" cy="44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0"/>
          <p:cNvSpPr txBox="1">
            <a:spLocks noGrp="1"/>
          </p:cNvSpPr>
          <p:nvPr>
            <p:ph type="title" idx="2"/>
          </p:nvPr>
        </p:nvSpPr>
        <p:spPr>
          <a:xfrm>
            <a:off x="71916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2" name="Google Shape;332;p40"/>
          <p:cNvSpPr txBox="1">
            <a:spLocks noGrp="1"/>
          </p:cNvSpPr>
          <p:nvPr>
            <p:ph type="title" idx="3"/>
          </p:nvPr>
        </p:nvSpPr>
        <p:spPr>
          <a:xfrm>
            <a:off x="71916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3" name="Google Shape;333;p40"/>
          <p:cNvSpPr txBox="1">
            <a:spLocks noGrp="1"/>
          </p:cNvSpPr>
          <p:nvPr>
            <p:ph type="title" idx="4"/>
          </p:nvPr>
        </p:nvSpPr>
        <p:spPr>
          <a:xfrm>
            <a:off x="3418440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4" name="Google Shape;334;p40"/>
          <p:cNvSpPr txBox="1">
            <a:spLocks noGrp="1"/>
          </p:cNvSpPr>
          <p:nvPr>
            <p:ph type="title" idx="5"/>
          </p:nvPr>
        </p:nvSpPr>
        <p:spPr>
          <a:xfrm>
            <a:off x="3418440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5" name="Google Shape;335;p40"/>
          <p:cNvSpPr txBox="1">
            <a:spLocks noGrp="1"/>
          </p:cNvSpPr>
          <p:nvPr>
            <p:ph type="title" idx="6"/>
          </p:nvPr>
        </p:nvSpPr>
        <p:spPr>
          <a:xfrm>
            <a:off x="611771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6" name="Google Shape;336;p40"/>
          <p:cNvSpPr txBox="1">
            <a:spLocks noGrp="1"/>
          </p:cNvSpPr>
          <p:nvPr>
            <p:ph type="title" idx="7"/>
          </p:nvPr>
        </p:nvSpPr>
        <p:spPr>
          <a:xfrm>
            <a:off x="611771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7" name="Google Shape;337;p40"/>
          <p:cNvSpPr txBox="1">
            <a:spLocks noGrp="1"/>
          </p:cNvSpPr>
          <p:nvPr>
            <p:ph type="subTitle" idx="1"/>
          </p:nvPr>
        </p:nvSpPr>
        <p:spPr>
          <a:xfrm>
            <a:off x="72000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8" name="Google Shape;338;p40"/>
          <p:cNvSpPr txBox="1">
            <a:spLocks noGrp="1"/>
          </p:cNvSpPr>
          <p:nvPr>
            <p:ph type="subTitle" idx="8"/>
          </p:nvPr>
        </p:nvSpPr>
        <p:spPr>
          <a:xfrm>
            <a:off x="3419275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9" name="Google Shape;339;p40"/>
          <p:cNvSpPr txBox="1">
            <a:spLocks noGrp="1"/>
          </p:cNvSpPr>
          <p:nvPr>
            <p:ph type="subTitle" idx="9"/>
          </p:nvPr>
        </p:nvSpPr>
        <p:spPr>
          <a:xfrm>
            <a:off x="611855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0" name="Google Shape;340;p40"/>
          <p:cNvSpPr txBox="1">
            <a:spLocks noGrp="1"/>
          </p:cNvSpPr>
          <p:nvPr>
            <p:ph type="subTitle" idx="13"/>
          </p:nvPr>
        </p:nvSpPr>
        <p:spPr>
          <a:xfrm>
            <a:off x="72000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1" name="Google Shape;341;p40"/>
          <p:cNvSpPr txBox="1">
            <a:spLocks noGrp="1"/>
          </p:cNvSpPr>
          <p:nvPr>
            <p:ph type="subTitle" idx="14"/>
          </p:nvPr>
        </p:nvSpPr>
        <p:spPr>
          <a:xfrm>
            <a:off x="3419275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2" name="Google Shape;342;p40"/>
          <p:cNvSpPr txBox="1">
            <a:spLocks noGrp="1"/>
          </p:cNvSpPr>
          <p:nvPr>
            <p:ph type="subTitle" idx="15"/>
          </p:nvPr>
        </p:nvSpPr>
        <p:spPr>
          <a:xfrm>
            <a:off x="611855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43" name="Google Shape;343;p40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344" name="Google Shape;344;p40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345" name="Google Shape;345;p40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6" name="Google Shape;346;p40"/>
              <p:cNvCxnSpPr/>
              <p:nvPr/>
            </p:nvCxnSpPr>
            <p:spPr>
              <a:xfrm>
                <a:off x="86358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47" name="Google Shape;347;p40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348" name="Google Shape;348;p40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9" name="Google Shape;349;p40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8" name="Google Shape;5088;p485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9" name="Google Shape;5089;p48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090" name="Google Shape;5090;p485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091" name="Google Shape;5091;p485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5092" name="Google Shape;5092;p485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5093" name="Google Shape;5093;p485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94" name="Google Shape;5094;p485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095" name="Google Shape;5095;p485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96" name="Google Shape;5096;p485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5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8" name="Google Shape;5098;p48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099" name="Google Shape;5099;p486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100" name="Google Shape;5100;p486"/>
          <p:cNvSpPr/>
          <p:nvPr/>
        </p:nvSpPr>
        <p:spPr>
          <a:xfrm flipH="1">
            <a:off x="-100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01" name="Google Shape;5101;p486"/>
          <p:cNvGrpSpPr/>
          <p:nvPr/>
        </p:nvGrpSpPr>
        <p:grpSpPr>
          <a:xfrm>
            <a:off x="-9900" y="335363"/>
            <a:ext cx="9163800" cy="4866011"/>
            <a:chOff x="-9900" y="335363"/>
            <a:chExt cx="9163800" cy="4866011"/>
          </a:xfrm>
        </p:grpSpPr>
        <p:cxnSp>
          <p:nvCxnSpPr>
            <p:cNvPr id="5102" name="Google Shape;5102;p486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03" name="Google Shape;5103;p486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04" name="Google Shape;5104;p486"/>
            <p:cNvCxnSpPr/>
            <p:nvPr/>
          </p:nvCxnSpPr>
          <p:spPr>
            <a:xfrm>
              <a:off x="501500" y="335374"/>
              <a:ext cx="0" cy="486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6" name="Google Shape;5106;p487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107" name="Google Shape;5107;p487"/>
          <p:cNvSpPr/>
          <p:nvPr/>
        </p:nvSpPr>
        <p:spPr>
          <a:xfrm>
            <a:off x="-8825" y="723575"/>
            <a:ext cx="722100" cy="370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8" name="Google Shape;5108;p487"/>
          <p:cNvSpPr/>
          <p:nvPr/>
        </p:nvSpPr>
        <p:spPr>
          <a:xfrm flipH="1">
            <a:off x="8428375" y="4425675"/>
            <a:ext cx="7221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09" name="Google Shape;5109;p487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5110" name="Google Shape;5110;p487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111" name="Google Shape;5111;p487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5112" name="Google Shape;5112;p487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13" name="Google Shape;5113;p487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14" name="Google Shape;5114;p487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6" name="Google Shape;5116;p488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117" name="Google Shape;5117;p488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18" name="Google Shape;5118;p488"/>
          <p:cNvSpPr/>
          <p:nvPr/>
        </p:nvSpPr>
        <p:spPr>
          <a:xfrm flipH="1">
            <a:off x="7005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9" name="Google Shape;5119;p488"/>
          <p:cNvSpPr/>
          <p:nvPr/>
        </p:nvSpPr>
        <p:spPr>
          <a:xfrm flipH="1">
            <a:off x="-16175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20" name="Google Shape;5120;p488"/>
          <p:cNvGrpSpPr/>
          <p:nvPr/>
        </p:nvGrpSpPr>
        <p:grpSpPr>
          <a:xfrm flipH="1"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5121" name="Google Shape;5121;p488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122" name="Google Shape;5122;p488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5123" name="Google Shape;5123;p488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24" name="Google Shape;5124;p488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25" name="Google Shape;5125;p488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Google Shape;5127;p489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28" name="Google Shape;5128;p489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5129" name="Google Shape;5129;p489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5130" name="Google Shape;5130;p489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31" name="Google Shape;5131;p489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132" name="Google Shape;5132;p489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33" name="Google Shape;5133;p489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134" name="Google Shape;5134;p489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Google Shape;5137;p491"/>
          <p:cNvSpPr/>
          <p:nvPr/>
        </p:nvSpPr>
        <p:spPr>
          <a:xfrm flipH="1">
            <a:off x="508275" y="4808150"/>
            <a:ext cx="86358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38" name="Google Shape;5138;p491"/>
          <p:cNvGrpSpPr/>
          <p:nvPr/>
        </p:nvGrpSpPr>
        <p:grpSpPr>
          <a:xfrm flipH="1"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5139" name="Google Shape;5139;p491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140" name="Google Shape;5140;p491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5141" name="Google Shape;5141;p491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42" name="Google Shape;5142;p491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4" name="Google Shape;5144;p492"/>
          <p:cNvSpPr/>
          <p:nvPr/>
        </p:nvSpPr>
        <p:spPr>
          <a:xfrm flipH="1">
            <a:off x="-100" y="4808150"/>
            <a:ext cx="501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45" name="Google Shape;5145;p492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5146" name="Google Shape;5146;p492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5147" name="Google Shape;5147;p492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48" name="Google Shape;5148;p492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149" name="Google Shape;5149;p492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9" name="Google Shape;5409;p518"/>
          <p:cNvSpPr/>
          <p:nvPr/>
        </p:nvSpPr>
        <p:spPr>
          <a:xfrm>
            <a:off x="8430775" y="44224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0" name="Google Shape;5410;p518"/>
          <p:cNvSpPr txBox="1">
            <a:spLocks noGrp="1"/>
          </p:cNvSpPr>
          <p:nvPr>
            <p:ph type="ctrTitle"/>
          </p:nvPr>
        </p:nvSpPr>
        <p:spPr>
          <a:xfrm>
            <a:off x="976175" y="1239025"/>
            <a:ext cx="4315500" cy="2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411" name="Google Shape;5411;p518"/>
          <p:cNvSpPr txBox="1">
            <a:spLocks noGrp="1"/>
          </p:cNvSpPr>
          <p:nvPr>
            <p:ph type="subTitle" idx="1"/>
          </p:nvPr>
        </p:nvSpPr>
        <p:spPr>
          <a:xfrm>
            <a:off x="976175" y="3428675"/>
            <a:ext cx="4315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412" name="Google Shape;5412;p518"/>
          <p:cNvSpPr>
            <a:spLocks noGrp="1"/>
          </p:cNvSpPr>
          <p:nvPr>
            <p:ph type="pic" idx="2"/>
          </p:nvPr>
        </p:nvSpPr>
        <p:spPr>
          <a:xfrm>
            <a:off x="5713175" y="726225"/>
            <a:ext cx="3429000" cy="3691500"/>
          </a:xfrm>
          <a:prstGeom prst="rect">
            <a:avLst/>
          </a:prstGeom>
          <a:noFill/>
          <a:ln>
            <a:noFill/>
          </a:ln>
        </p:spPr>
      </p:sp>
      <p:sp>
        <p:nvSpPr>
          <p:cNvPr id="5413" name="Google Shape;5413;p518"/>
          <p:cNvSpPr/>
          <p:nvPr/>
        </p:nvSpPr>
        <p:spPr>
          <a:xfrm>
            <a:off x="715525" y="-9980"/>
            <a:ext cx="4992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14" name="Google Shape;5414;p518"/>
          <p:cNvGrpSpPr/>
          <p:nvPr/>
        </p:nvGrpSpPr>
        <p:grpSpPr>
          <a:xfrm>
            <a:off x="-9900" y="-13291"/>
            <a:ext cx="9163900" cy="5163441"/>
            <a:chOff x="-9900" y="-13291"/>
            <a:chExt cx="9163900" cy="5163441"/>
          </a:xfrm>
        </p:grpSpPr>
        <p:cxnSp>
          <p:nvCxnSpPr>
            <p:cNvPr id="5415" name="Google Shape;5415;p518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16" name="Google Shape;5416;p518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17" name="Google Shape;5417;p518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18" name="Google Shape;5418;p518"/>
            <p:cNvCxnSpPr/>
            <p:nvPr/>
          </p:nvCxnSpPr>
          <p:spPr>
            <a:xfrm flipH="1">
              <a:off x="8428450" y="4425800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19" name="Google Shape;5419;p518"/>
            <p:cNvCxnSpPr/>
            <p:nvPr/>
          </p:nvCxnSpPr>
          <p:spPr>
            <a:xfrm rot="10800000">
              <a:off x="5708350" y="-13291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1" name="Google Shape;5421;p519"/>
          <p:cNvSpPr/>
          <p:nvPr/>
        </p:nvSpPr>
        <p:spPr>
          <a:xfrm>
            <a:off x="501500" y="4808150"/>
            <a:ext cx="8643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2" name="Google Shape;5422;p5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5423" name="Google Shape;5423;p519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cxnSp>
          <p:nvCxnSpPr>
            <p:cNvPr id="5424" name="Google Shape;5424;p519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425" name="Google Shape;5425;p519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5426" name="Google Shape;5426;p519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27" name="Google Shape;5427;p519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1"/>
          <p:cNvSpPr/>
          <p:nvPr/>
        </p:nvSpPr>
        <p:spPr>
          <a:xfrm>
            <a:off x="-25250" y="4422475"/>
            <a:ext cx="348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1"/>
          <p:cNvSpPr>
            <a:spLocks noGrp="1"/>
          </p:cNvSpPr>
          <p:nvPr>
            <p:ph type="pic" idx="2"/>
          </p:nvPr>
        </p:nvSpPr>
        <p:spPr>
          <a:xfrm>
            <a:off x="0" y="726125"/>
            <a:ext cx="3463200" cy="3689400"/>
          </a:xfrm>
          <a:prstGeom prst="rect">
            <a:avLst/>
          </a:prstGeom>
          <a:noFill/>
          <a:ln>
            <a:noFill/>
          </a:ln>
        </p:spPr>
      </p:sp>
      <p:sp>
        <p:nvSpPr>
          <p:cNvPr id="353" name="Google Shape;353;p41"/>
          <p:cNvSpPr txBox="1">
            <a:spLocks noGrp="1"/>
          </p:cNvSpPr>
          <p:nvPr>
            <p:ph type="title"/>
          </p:nvPr>
        </p:nvSpPr>
        <p:spPr>
          <a:xfrm>
            <a:off x="3754975" y="1365900"/>
            <a:ext cx="453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41"/>
          <p:cNvSpPr txBox="1">
            <a:spLocks noGrp="1"/>
          </p:cNvSpPr>
          <p:nvPr>
            <p:ph type="subTitle" idx="1"/>
          </p:nvPr>
        </p:nvSpPr>
        <p:spPr>
          <a:xfrm>
            <a:off x="3754975" y="2081825"/>
            <a:ext cx="4530300" cy="18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55" name="Google Shape;355;p41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" name="Google Shape;356;p41"/>
          <p:cNvGrpSpPr/>
          <p:nvPr/>
        </p:nvGrpSpPr>
        <p:grpSpPr>
          <a:xfrm>
            <a:off x="-25250" y="-6650"/>
            <a:ext cx="9179400" cy="5156800"/>
            <a:chOff x="-25250" y="-6650"/>
            <a:chExt cx="9179400" cy="5156800"/>
          </a:xfrm>
        </p:grpSpPr>
        <p:cxnSp>
          <p:nvCxnSpPr>
            <p:cNvPr id="357" name="Google Shape;357;p41"/>
            <p:cNvCxnSpPr/>
            <p:nvPr/>
          </p:nvCxnSpPr>
          <p:spPr>
            <a:xfrm>
              <a:off x="34687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8" name="Google Shape;358;p41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9" name="Google Shape;359;p41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0" name="Google Shape;360;p41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" name="Google Shape;5429;p520"/>
          <p:cNvSpPr/>
          <p:nvPr/>
        </p:nvSpPr>
        <p:spPr>
          <a:xfrm>
            <a:off x="8635800" y="335375"/>
            <a:ext cx="518100" cy="44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0" name="Google Shape;5430;p5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431" name="Google Shape;5431;p520"/>
          <p:cNvSpPr txBox="1">
            <a:spLocks noGrp="1"/>
          </p:cNvSpPr>
          <p:nvPr>
            <p:ph type="title" idx="2"/>
          </p:nvPr>
        </p:nvSpPr>
        <p:spPr>
          <a:xfrm>
            <a:off x="71916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32" name="Google Shape;5432;p520"/>
          <p:cNvSpPr txBox="1">
            <a:spLocks noGrp="1"/>
          </p:cNvSpPr>
          <p:nvPr>
            <p:ph type="title" idx="3"/>
          </p:nvPr>
        </p:nvSpPr>
        <p:spPr>
          <a:xfrm>
            <a:off x="71916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33" name="Google Shape;5433;p520"/>
          <p:cNvSpPr txBox="1">
            <a:spLocks noGrp="1"/>
          </p:cNvSpPr>
          <p:nvPr>
            <p:ph type="title" idx="4"/>
          </p:nvPr>
        </p:nvSpPr>
        <p:spPr>
          <a:xfrm>
            <a:off x="3418440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34" name="Google Shape;5434;p520"/>
          <p:cNvSpPr txBox="1">
            <a:spLocks noGrp="1"/>
          </p:cNvSpPr>
          <p:nvPr>
            <p:ph type="title" idx="5"/>
          </p:nvPr>
        </p:nvSpPr>
        <p:spPr>
          <a:xfrm>
            <a:off x="3418440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35" name="Google Shape;5435;p520"/>
          <p:cNvSpPr txBox="1">
            <a:spLocks noGrp="1"/>
          </p:cNvSpPr>
          <p:nvPr>
            <p:ph type="title" idx="6"/>
          </p:nvPr>
        </p:nvSpPr>
        <p:spPr>
          <a:xfrm>
            <a:off x="611771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36" name="Google Shape;5436;p520"/>
          <p:cNvSpPr txBox="1">
            <a:spLocks noGrp="1"/>
          </p:cNvSpPr>
          <p:nvPr>
            <p:ph type="title" idx="7"/>
          </p:nvPr>
        </p:nvSpPr>
        <p:spPr>
          <a:xfrm>
            <a:off x="611771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37" name="Google Shape;5437;p520"/>
          <p:cNvSpPr txBox="1">
            <a:spLocks noGrp="1"/>
          </p:cNvSpPr>
          <p:nvPr>
            <p:ph type="subTitle" idx="1"/>
          </p:nvPr>
        </p:nvSpPr>
        <p:spPr>
          <a:xfrm>
            <a:off x="72000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38" name="Google Shape;5438;p520"/>
          <p:cNvSpPr txBox="1">
            <a:spLocks noGrp="1"/>
          </p:cNvSpPr>
          <p:nvPr>
            <p:ph type="subTitle" idx="8"/>
          </p:nvPr>
        </p:nvSpPr>
        <p:spPr>
          <a:xfrm>
            <a:off x="3419275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39" name="Google Shape;5439;p520"/>
          <p:cNvSpPr txBox="1">
            <a:spLocks noGrp="1"/>
          </p:cNvSpPr>
          <p:nvPr>
            <p:ph type="subTitle" idx="9"/>
          </p:nvPr>
        </p:nvSpPr>
        <p:spPr>
          <a:xfrm>
            <a:off x="611855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40" name="Google Shape;5440;p520"/>
          <p:cNvSpPr txBox="1">
            <a:spLocks noGrp="1"/>
          </p:cNvSpPr>
          <p:nvPr>
            <p:ph type="subTitle" idx="13"/>
          </p:nvPr>
        </p:nvSpPr>
        <p:spPr>
          <a:xfrm>
            <a:off x="72000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41" name="Google Shape;5441;p520"/>
          <p:cNvSpPr txBox="1">
            <a:spLocks noGrp="1"/>
          </p:cNvSpPr>
          <p:nvPr>
            <p:ph type="subTitle" idx="14"/>
          </p:nvPr>
        </p:nvSpPr>
        <p:spPr>
          <a:xfrm>
            <a:off x="3419275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42" name="Google Shape;5442;p520"/>
          <p:cNvSpPr txBox="1">
            <a:spLocks noGrp="1"/>
          </p:cNvSpPr>
          <p:nvPr>
            <p:ph type="subTitle" idx="15"/>
          </p:nvPr>
        </p:nvSpPr>
        <p:spPr>
          <a:xfrm>
            <a:off x="611855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443" name="Google Shape;5443;p520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5444" name="Google Shape;5444;p520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5445" name="Google Shape;5445;p520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46" name="Google Shape;5446;p520"/>
              <p:cNvCxnSpPr/>
              <p:nvPr/>
            </p:nvCxnSpPr>
            <p:spPr>
              <a:xfrm>
                <a:off x="86358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447" name="Google Shape;5447;p520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5448" name="Google Shape;5448;p520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49" name="Google Shape;5449;p520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1" name="Google Shape;5451;p521"/>
          <p:cNvSpPr/>
          <p:nvPr/>
        </p:nvSpPr>
        <p:spPr>
          <a:xfrm>
            <a:off x="-25250" y="4422475"/>
            <a:ext cx="348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2" name="Google Shape;5452;p521"/>
          <p:cNvSpPr>
            <a:spLocks noGrp="1"/>
          </p:cNvSpPr>
          <p:nvPr>
            <p:ph type="pic" idx="2"/>
          </p:nvPr>
        </p:nvSpPr>
        <p:spPr>
          <a:xfrm>
            <a:off x="0" y="726125"/>
            <a:ext cx="3463200" cy="3689400"/>
          </a:xfrm>
          <a:prstGeom prst="rect">
            <a:avLst/>
          </a:prstGeom>
          <a:noFill/>
          <a:ln>
            <a:noFill/>
          </a:ln>
        </p:spPr>
      </p:sp>
      <p:sp>
        <p:nvSpPr>
          <p:cNvPr id="5453" name="Google Shape;5453;p521"/>
          <p:cNvSpPr txBox="1">
            <a:spLocks noGrp="1"/>
          </p:cNvSpPr>
          <p:nvPr>
            <p:ph type="title"/>
          </p:nvPr>
        </p:nvSpPr>
        <p:spPr>
          <a:xfrm>
            <a:off x="3754975" y="1365900"/>
            <a:ext cx="453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454" name="Google Shape;5454;p521"/>
          <p:cNvSpPr txBox="1">
            <a:spLocks noGrp="1"/>
          </p:cNvSpPr>
          <p:nvPr>
            <p:ph type="subTitle" idx="1"/>
          </p:nvPr>
        </p:nvSpPr>
        <p:spPr>
          <a:xfrm>
            <a:off x="3754975" y="2081825"/>
            <a:ext cx="4530300" cy="18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455" name="Google Shape;5455;p521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56" name="Google Shape;5456;p521"/>
          <p:cNvGrpSpPr/>
          <p:nvPr/>
        </p:nvGrpSpPr>
        <p:grpSpPr>
          <a:xfrm>
            <a:off x="-25250" y="-6650"/>
            <a:ext cx="9179400" cy="5156800"/>
            <a:chOff x="-25250" y="-6650"/>
            <a:chExt cx="9179400" cy="5156800"/>
          </a:xfrm>
        </p:grpSpPr>
        <p:cxnSp>
          <p:nvCxnSpPr>
            <p:cNvPr id="5457" name="Google Shape;5457;p521"/>
            <p:cNvCxnSpPr/>
            <p:nvPr/>
          </p:nvCxnSpPr>
          <p:spPr>
            <a:xfrm>
              <a:off x="34687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58" name="Google Shape;5458;p521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59" name="Google Shape;5459;p521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60" name="Google Shape;5460;p521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2" name="Google Shape;5462;p522"/>
          <p:cNvSpPr/>
          <p:nvPr/>
        </p:nvSpPr>
        <p:spPr>
          <a:xfrm>
            <a:off x="5708350" y="44256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3" name="Google Shape;5463;p522"/>
          <p:cNvSpPr/>
          <p:nvPr/>
        </p:nvSpPr>
        <p:spPr>
          <a:xfrm>
            <a:off x="0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4" name="Google Shape;5464;p522"/>
          <p:cNvSpPr>
            <a:spLocks noGrp="1"/>
          </p:cNvSpPr>
          <p:nvPr>
            <p:ph type="pic" idx="2"/>
          </p:nvPr>
        </p:nvSpPr>
        <p:spPr>
          <a:xfrm>
            <a:off x="5715000" y="727725"/>
            <a:ext cx="34389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5465" name="Google Shape;5465;p522"/>
          <p:cNvSpPr txBox="1">
            <a:spLocks noGrp="1"/>
          </p:cNvSpPr>
          <p:nvPr>
            <p:ph type="title"/>
          </p:nvPr>
        </p:nvSpPr>
        <p:spPr>
          <a:xfrm>
            <a:off x="1018025" y="2239975"/>
            <a:ext cx="32607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66" name="Google Shape;5466;p522"/>
          <p:cNvSpPr txBox="1">
            <a:spLocks noGrp="1"/>
          </p:cNvSpPr>
          <p:nvPr>
            <p:ph type="title" idx="3"/>
          </p:nvPr>
        </p:nvSpPr>
        <p:spPr>
          <a:xfrm>
            <a:off x="1018025" y="1321975"/>
            <a:ext cx="1641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5467" name="Google Shape;5467;p522"/>
          <p:cNvGrpSpPr/>
          <p:nvPr/>
        </p:nvGrpSpPr>
        <p:grpSpPr>
          <a:xfrm>
            <a:off x="-9900" y="6650"/>
            <a:ext cx="9163800" cy="5147036"/>
            <a:chOff x="-9900" y="6650"/>
            <a:chExt cx="9163800" cy="5147036"/>
          </a:xfrm>
        </p:grpSpPr>
        <p:cxnSp>
          <p:nvCxnSpPr>
            <p:cNvPr id="5468" name="Google Shape;5468;p522"/>
            <p:cNvCxnSpPr/>
            <p:nvPr/>
          </p:nvCxnSpPr>
          <p:spPr>
            <a:xfrm rot="10800000">
              <a:off x="5708350" y="714586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69" name="Google Shape;5469;p522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70" name="Google Shape;5470;p522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71" name="Google Shape;5471;p522"/>
            <p:cNvCxnSpPr/>
            <p:nvPr/>
          </p:nvCxnSpPr>
          <p:spPr>
            <a:xfrm>
              <a:off x="715463" y="6650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3" name="Google Shape;5473;p523"/>
          <p:cNvSpPr/>
          <p:nvPr/>
        </p:nvSpPr>
        <p:spPr>
          <a:xfrm>
            <a:off x="-99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4" name="Google Shape;5474;p523"/>
          <p:cNvSpPr txBox="1">
            <a:spLocks noGrp="1"/>
          </p:cNvSpPr>
          <p:nvPr>
            <p:ph type="title"/>
          </p:nvPr>
        </p:nvSpPr>
        <p:spPr>
          <a:xfrm>
            <a:off x="722376" y="4480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475" name="Google Shape;5475;p523"/>
          <p:cNvSpPr txBox="1">
            <a:spLocks noGrp="1"/>
          </p:cNvSpPr>
          <p:nvPr>
            <p:ph type="subTitle" idx="1"/>
          </p:nvPr>
        </p:nvSpPr>
        <p:spPr>
          <a:xfrm>
            <a:off x="4101523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76" name="Google Shape;5476;p523"/>
          <p:cNvSpPr txBox="1">
            <a:spLocks noGrp="1"/>
          </p:cNvSpPr>
          <p:nvPr>
            <p:ph type="subTitle" idx="2"/>
          </p:nvPr>
        </p:nvSpPr>
        <p:spPr>
          <a:xfrm>
            <a:off x="722375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77" name="Google Shape;5477;p523"/>
          <p:cNvSpPr txBox="1">
            <a:spLocks noGrp="1"/>
          </p:cNvSpPr>
          <p:nvPr>
            <p:ph type="subTitle" idx="3"/>
          </p:nvPr>
        </p:nvSpPr>
        <p:spPr>
          <a:xfrm>
            <a:off x="722375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78" name="Google Shape;5478;p523"/>
          <p:cNvSpPr txBox="1">
            <a:spLocks noGrp="1"/>
          </p:cNvSpPr>
          <p:nvPr>
            <p:ph type="subTitle" idx="4"/>
          </p:nvPr>
        </p:nvSpPr>
        <p:spPr>
          <a:xfrm>
            <a:off x="4101523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479" name="Google Shape;5479;p523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5480" name="Google Shape;5480;p523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5481" name="Google Shape;5481;p523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82" name="Google Shape;5482;p523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483" name="Google Shape;5483;p523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5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5" name="Google Shape;5485;p524"/>
          <p:cNvSpPr/>
          <p:nvPr/>
        </p:nvSpPr>
        <p:spPr>
          <a:xfrm>
            <a:off x="-9900" y="4808150"/>
            <a:ext cx="8645700" cy="3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6" name="Google Shape;5486;p5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487" name="Google Shape;5487;p524"/>
          <p:cNvSpPr txBox="1">
            <a:spLocks noGrp="1"/>
          </p:cNvSpPr>
          <p:nvPr>
            <p:ph type="subTitle" idx="1"/>
          </p:nvPr>
        </p:nvSpPr>
        <p:spPr>
          <a:xfrm>
            <a:off x="713225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88" name="Google Shape;5488;p524"/>
          <p:cNvSpPr txBox="1">
            <a:spLocks noGrp="1"/>
          </p:cNvSpPr>
          <p:nvPr>
            <p:ph type="subTitle" idx="2"/>
          </p:nvPr>
        </p:nvSpPr>
        <p:spPr>
          <a:xfrm>
            <a:off x="3378910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89" name="Google Shape;5489;p524"/>
          <p:cNvSpPr txBox="1">
            <a:spLocks noGrp="1"/>
          </p:cNvSpPr>
          <p:nvPr>
            <p:ph type="subTitle" idx="3"/>
          </p:nvPr>
        </p:nvSpPr>
        <p:spPr>
          <a:xfrm>
            <a:off x="6044602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90" name="Google Shape;5490;p524"/>
          <p:cNvSpPr txBox="1">
            <a:spLocks noGrp="1"/>
          </p:cNvSpPr>
          <p:nvPr>
            <p:ph type="subTitle" idx="4"/>
          </p:nvPr>
        </p:nvSpPr>
        <p:spPr>
          <a:xfrm>
            <a:off x="71322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91" name="Google Shape;5491;p524"/>
          <p:cNvSpPr txBox="1">
            <a:spLocks noGrp="1"/>
          </p:cNvSpPr>
          <p:nvPr>
            <p:ph type="subTitle" idx="5"/>
          </p:nvPr>
        </p:nvSpPr>
        <p:spPr>
          <a:xfrm>
            <a:off x="337891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92" name="Google Shape;5492;p524"/>
          <p:cNvSpPr txBox="1">
            <a:spLocks noGrp="1"/>
          </p:cNvSpPr>
          <p:nvPr>
            <p:ph type="subTitle" idx="6"/>
          </p:nvPr>
        </p:nvSpPr>
        <p:spPr>
          <a:xfrm>
            <a:off x="6044606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493" name="Google Shape;5493;p524"/>
          <p:cNvGrpSpPr/>
          <p:nvPr/>
        </p:nvGrpSpPr>
        <p:grpSpPr>
          <a:xfrm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5494" name="Google Shape;5494;p524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495" name="Google Shape;5495;p524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5496" name="Google Shape;5496;p524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97" name="Google Shape;5497;p524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5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9" name="Google Shape;5499;p525"/>
          <p:cNvSpPr/>
          <p:nvPr/>
        </p:nvSpPr>
        <p:spPr>
          <a:xfrm>
            <a:off x="501500" y="-6700"/>
            <a:ext cx="8652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0" name="Google Shape;5500;p5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501" name="Google Shape;5501;p525"/>
          <p:cNvSpPr txBox="1">
            <a:spLocks noGrp="1"/>
          </p:cNvSpPr>
          <p:nvPr>
            <p:ph type="subTitle" idx="1"/>
          </p:nvPr>
        </p:nvSpPr>
        <p:spPr>
          <a:xfrm>
            <a:off x="719824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02" name="Google Shape;5502;p525"/>
          <p:cNvSpPr txBox="1">
            <a:spLocks noGrp="1"/>
          </p:cNvSpPr>
          <p:nvPr>
            <p:ph type="subTitle" idx="2"/>
          </p:nvPr>
        </p:nvSpPr>
        <p:spPr>
          <a:xfrm>
            <a:off x="4546376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03" name="Google Shape;5503;p525"/>
          <p:cNvSpPr txBox="1">
            <a:spLocks noGrp="1"/>
          </p:cNvSpPr>
          <p:nvPr>
            <p:ph type="subTitle" idx="3"/>
          </p:nvPr>
        </p:nvSpPr>
        <p:spPr>
          <a:xfrm>
            <a:off x="719824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04" name="Google Shape;5504;p525"/>
          <p:cNvSpPr txBox="1">
            <a:spLocks noGrp="1"/>
          </p:cNvSpPr>
          <p:nvPr>
            <p:ph type="subTitle" idx="4"/>
          </p:nvPr>
        </p:nvSpPr>
        <p:spPr>
          <a:xfrm>
            <a:off x="4546376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05" name="Google Shape;5505;p525"/>
          <p:cNvSpPr txBox="1">
            <a:spLocks noGrp="1"/>
          </p:cNvSpPr>
          <p:nvPr>
            <p:ph type="subTitle" idx="5"/>
          </p:nvPr>
        </p:nvSpPr>
        <p:spPr>
          <a:xfrm>
            <a:off x="719824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06" name="Google Shape;5506;p525"/>
          <p:cNvSpPr txBox="1">
            <a:spLocks noGrp="1"/>
          </p:cNvSpPr>
          <p:nvPr>
            <p:ph type="subTitle" idx="6"/>
          </p:nvPr>
        </p:nvSpPr>
        <p:spPr>
          <a:xfrm>
            <a:off x="719824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07" name="Google Shape;5507;p525"/>
          <p:cNvSpPr txBox="1">
            <a:spLocks noGrp="1"/>
          </p:cNvSpPr>
          <p:nvPr>
            <p:ph type="subTitle" idx="7"/>
          </p:nvPr>
        </p:nvSpPr>
        <p:spPr>
          <a:xfrm>
            <a:off x="4546349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08" name="Google Shape;5508;p525"/>
          <p:cNvSpPr txBox="1">
            <a:spLocks noGrp="1"/>
          </p:cNvSpPr>
          <p:nvPr>
            <p:ph type="subTitle" idx="8"/>
          </p:nvPr>
        </p:nvSpPr>
        <p:spPr>
          <a:xfrm>
            <a:off x="4546349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509" name="Google Shape;5509;p525"/>
          <p:cNvGrpSpPr/>
          <p:nvPr/>
        </p:nvGrpSpPr>
        <p:grpSpPr>
          <a:xfrm>
            <a:off x="-9900" y="5"/>
            <a:ext cx="9163950" cy="5143500"/>
            <a:chOff x="-9900" y="5"/>
            <a:chExt cx="9163950" cy="5143500"/>
          </a:xfrm>
        </p:grpSpPr>
        <p:cxnSp>
          <p:nvCxnSpPr>
            <p:cNvPr id="5510" name="Google Shape;5510;p525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511" name="Google Shape;5511;p525"/>
            <p:cNvGrpSpPr/>
            <p:nvPr/>
          </p:nvGrpSpPr>
          <p:grpSpPr>
            <a:xfrm>
              <a:off x="-9900" y="335363"/>
              <a:ext cx="9163950" cy="4472787"/>
              <a:chOff x="-9900" y="335363"/>
              <a:chExt cx="9163950" cy="4472787"/>
            </a:xfrm>
          </p:grpSpPr>
          <p:cxnSp>
            <p:nvCxnSpPr>
              <p:cNvPr id="5512" name="Google Shape;5512;p525"/>
              <p:cNvCxnSpPr/>
              <p:nvPr/>
            </p:nvCxnSpPr>
            <p:spPr>
              <a:xfrm>
                <a:off x="505050" y="4808150"/>
                <a:ext cx="8649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13" name="Google Shape;5513;p525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5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5" name="Google Shape;5515;p526"/>
          <p:cNvSpPr/>
          <p:nvPr/>
        </p:nvSpPr>
        <p:spPr>
          <a:xfrm>
            <a:off x="8635800" y="0"/>
            <a:ext cx="5181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6" name="Google Shape;5516;p5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517" name="Google Shape;5517;p526"/>
          <p:cNvSpPr txBox="1">
            <a:spLocks noGrp="1"/>
          </p:cNvSpPr>
          <p:nvPr>
            <p:ph type="subTitle" idx="1"/>
          </p:nvPr>
        </p:nvSpPr>
        <p:spPr>
          <a:xfrm>
            <a:off x="720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18" name="Google Shape;5518;p526"/>
          <p:cNvSpPr txBox="1">
            <a:spLocks noGrp="1"/>
          </p:cNvSpPr>
          <p:nvPr>
            <p:ph type="subTitle" idx="2"/>
          </p:nvPr>
        </p:nvSpPr>
        <p:spPr>
          <a:xfrm>
            <a:off x="3579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19" name="Google Shape;5519;p526"/>
          <p:cNvSpPr txBox="1">
            <a:spLocks noGrp="1"/>
          </p:cNvSpPr>
          <p:nvPr>
            <p:ph type="subTitle" idx="3"/>
          </p:nvPr>
        </p:nvSpPr>
        <p:spPr>
          <a:xfrm>
            <a:off x="720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20" name="Google Shape;5520;p526"/>
          <p:cNvSpPr txBox="1">
            <a:spLocks noGrp="1"/>
          </p:cNvSpPr>
          <p:nvPr>
            <p:ph type="subTitle" idx="4"/>
          </p:nvPr>
        </p:nvSpPr>
        <p:spPr>
          <a:xfrm>
            <a:off x="3579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21" name="Google Shape;5521;p526"/>
          <p:cNvSpPr txBox="1">
            <a:spLocks noGrp="1"/>
          </p:cNvSpPr>
          <p:nvPr>
            <p:ph type="subTitle" idx="5"/>
          </p:nvPr>
        </p:nvSpPr>
        <p:spPr>
          <a:xfrm>
            <a:off x="6438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22" name="Google Shape;5522;p526"/>
          <p:cNvSpPr txBox="1">
            <a:spLocks noGrp="1"/>
          </p:cNvSpPr>
          <p:nvPr>
            <p:ph type="subTitle" idx="6"/>
          </p:nvPr>
        </p:nvSpPr>
        <p:spPr>
          <a:xfrm>
            <a:off x="6438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23" name="Google Shape;5523;p526"/>
          <p:cNvSpPr txBox="1">
            <a:spLocks noGrp="1"/>
          </p:cNvSpPr>
          <p:nvPr>
            <p:ph type="subTitle" idx="7"/>
          </p:nvPr>
        </p:nvSpPr>
        <p:spPr>
          <a:xfrm>
            <a:off x="720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24" name="Google Shape;5524;p526"/>
          <p:cNvSpPr txBox="1">
            <a:spLocks noGrp="1"/>
          </p:cNvSpPr>
          <p:nvPr>
            <p:ph type="subTitle" idx="8"/>
          </p:nvPr>
        </p:nvSpPr>
        <p:spPr>
          <a:xfrm>
            <a:off x="3579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25" name="Google Shape;5525;p526"/>
          <p:cNvSpPr txBox="1">
            <a:spLocks noGrp="1"/>
          </p:cNvSpPr>
          <p:nvPr>
            <p:ph type="subTitle" idx="9"/>
          </p:nvPr>
        </p:nvSpPr>
        <p:spPr>
          <a:xfrm>
            <a:off x="64398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26" name="Google Shape;5526;p526"/>
          <p:cNvSpPr txBox="1">
            <a:spLocks noGrp="1"/>
          </p:cNvSpPr>
          <p:nvPr>
            <p:ph type="subTitle" idx="13"/>
          </p:nvPr>
        </p:nvSpPr>
        <p:spPr>
          <a:xfrm>
            <a:off x="720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27" name="Google Shape;5527;p526"/>
          <p:cNvSpPr txBox="1">
            <a:spLocks noGrp="1"/>
          </p:cNvSpPr>
          <p:nvPr>
            <p:ph type="subTitle" idx="14"/>
          </p:nvPr>
        </p:nvSpPr>
        <p:spPr>
          <a:xfrm>
            <a:off x="3579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28" name="Google Shape;5528;p526"/>
          <p:cNvSpPr txBox="1">
            <a:spLocks noGrp="1"/>
          </p:cNvSpPr>
          <p:nvPr>
            <p:ph type="subTitle" idx="15"/>
          </p:nvPr>
        </p:nvSpPr>
        <p:spPr>
          <a:xfrm>
            <a:off x="64398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529" name="Google Shape;5529;p526"/>
          <p:cNvGrpSpPr/>
          <p:nvPr/>
        </p:nvGrpSpPr>
        <p:grpSpPr>
          <a:xfrm>
            <a:off x="-9900" y="-6641"/>
            <a:ext cx="9163800" cy="5176800"/>
            <a:chOff x="-9900" y="-6641"/>
            <a:chExt cx="9163800" cy="5176800"/>
          </a:xfrm>
        </p:grpSpPr>
        <p:grpSp>
          <p:nvGrpSpPr>
            <p:cNvPr id="5530" name="Google Shape;5530;p526"/>
            <p:cNvGrpSpPr/>
            <p:nvPr/>
          </p:nvGrpSpPr>
          <p:grpSpPr>
            <a:xfrm flipH="1">
              <a:off x="501500" y="-6641"/>
              <a:ext cx="8134300" cy="5176800"/>
              <a:chOff x="501500" y="-6641"/>
              <a:chExt cx="8134300" cy="5176800"/>
            </a:xfrm>
          </p:grpSpPr>
          <p:cxnSp>
            <p:nvCxnSpPr>
              <p:cNvPr id="5531" name="Google Shape;5531;p526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32" name="Google Shape;5532;p526"/>
              <p:cNvCxnSpPr/>
              <p:nvPr/>
            </p:nvCxnSpPr>
            <p:spPr>
              <a:xfrm>
                <a:off x="8635800" y="-6641"/>
                <a:ext cx="0" cy="517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533" name="Google Shape;5533;p526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5" name="Google Shape;5535;p527"/>
          <p:cNvSpPr/>
          <p:nvPr/>
        </p:nvSpPr>
        <p:spPr>
          <a:xfrm>
            <a:off x="-9900" y="721025"/>
            <a:ext cx="724200" cy="442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6" name="Google Shape;5536;p527"/>
          <p:cNvSpPr txBox="1">
            <a:spLocks noGrp="1"/>
          </p:cNvSpPr>
          <p:nvPr>
            <p:ph type="title"/>
          </p:nvPr>
        </p:nvSpPr>
        <p:spPr>
          <a:xfrm>
            <a:off x="2226600" y="3100300"/>
            <a:ext cx="5843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537" name="Google Shape;5537;p527"/>
          <p:cNvSpPr txBox="1">
            <a:spLocks noGrp="1"/>
          </p:cNvSpPr>
          <p:nvPr>
            <p:ph type="subTitle" idx="1"/>
          </p:nvPr>
        </p:nvSpPr>
        <p:spPr>
          <a:xfrm>
            <a:off x="2226625" y="1661325"/>
            <a:ext cx="58434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5538" name="Google Shape;5538;p527"/>
          <p:cNvGrpSpPr/>
          <p:nvPr/>
        </p:nvGrpSpPr>
        <p:grpSpPr>
          <a:xfrm>
            <a:off x="-9900" y="-6650"/>
            <a:ext cx="9163900" cy="5183500"/>
            <a:chOff x="-9900" y="-6650"/>
            <a:chExt cx="9163900" cy="5183500"/>
          </a:xfrm>
        </p:grpSpPr>
        <p:cxnSp>
          <p:nvCxnSpPr>
            <p:cNvPr id="5539" name="Google Shape;5539;p527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40" name="Google Shape;5540;p527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41" name="Google Shape;5541;p527"/>
            <p:cNvCxnSpPr/>
            <p:nvPr/>
          </p:nvCxnSpPr>
          <p:spPr>
            <a:xfrm>
              <a:off x="715463" y="6650"/>
              <a:ext cx="0" cy="517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42" name="Google Shape;5542;p527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5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4" name="Google Shape;5544;p528"/>
          <p:cNvSpPr/>
          <p:nvPr/>
        </p:nvSpPr>
        <p:spPr>
          <a:xfrm>
            <a:off x="0" y="-6775"/>
            <a:ext cx="570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5" name="Google Shape;5545;p528"/>
          <p:cNvSpPr txBox="1">
            <a:spLocks noGrp="1"/>
          </p:cNvSpPr>
          <p:nvPr>
            <p:ph type="title"/>
          </p:nvPr>
        </p:nvSpPr>
        <p:spPr>
          <a:xfrm>
            <a:off x="798388" y="2046116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46" name="Google Shape;5546;p528"/>
          <p:cNvSpPr txBox="1">
            <a:spLocks noGrp="1"/>
          </p:cNvSpPr>
          <p:nvPr>
            <p:ph type="subTitle" idx="1"/>
          </p:nvPr>
        </p:nvSpPr>
        <p:spPr>
          <a:xfrm>
            <a:off x="798400" y="2669261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547" name="Google Shape;5547;p528"/>
          <p:cNvSpPr txBox="1">
            <a:spLocks noGrp="1"/>
          </p:cNvSpPr>
          <p:nvPr>
            <p:ph type="title" idx="2"/>
          </p:nvPr>
        </p:nvSpPr>
        <p:spPr>
          <a:xfrm>
            <a:off x="798400" y="803930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48" name="Google Shape;5548;p528"/>
          <p:cNvSpPr txBox="1">
            <a:spLocks noGrp="1"/>
          </p:cNvSpPr>
          <p:nvPr>
            <p:ph type="subTitle" idx="3"/>
          </p:nvPr>
        </p:nvSpPr>
        <p:spPr>
          <a:xfrm>
            <a:off x="798400" y="142708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549" name="Google Shape;5549;p528"/>
          <p:cNvSpPr txBox="1">
            <a:spLocks noGrp="1"/>
          </p:cNvSpPr>
          <p:nvPr>
            <p:ph type="title" idx="4"/>
          </p:nvPr>
        </p:nvSpPr>
        <p:spPr>
          <a:xfrm>
            <a:off x="798388" y="3288291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50" name="Google Shape;5550;p528"/>
          <p:cNvSpPr txBox="1">
            <a:spLocks noGrp="1"/>
          </p:cNvSpPr>
          <p:nvPr>
            <p:ph type="subTitle" idx="5"/>
          </p:nvPr>
        </p:nvSpPr>
        <p:spPr>
          <a:xfrm>
            <a:off x="798400" y="391143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551" name="Google Shape;5551;p528"/>
          <p:cNvSpPr>
            <a:spLocks noGrp="1"/>
          </p:cNvSpPr>
          <p:nvPr>
            <p:ph type="pic" idx="6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552" name="Google Shape;5552;p528"/>
          <p:cNvGrpSpPr/>
          <p:nvPr/>
        </p:nvGrpSpPr>
        <p:grpSpPr>
          <a:xfrm>
            <a:off x="-9900" y="-6450"/>
            <a:ext cx="9163800" cy="5146775"/>
            <a:chOff x="-9900" y="-6450"/>
            <a:chExt cx="9163800" cy="5146775"/>
          </a:xfrm>
        </p:grpSpPr>
        <p:cxnSp>
          <p:nvCxnSpPr>
            <p:cNvPr id="5553" name="Google Shape;5553;p528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54" name="Google Shape;5554;p528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55" name="Google Shape;5555;p528"/>
            <p:cNvCxnSpPr/>
            <p:nvPr/>
          </p:nvCxnSpPr>
          <p:spPr>
            <a:xfrm>
              <a:off x="715463" y="721025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56" name="Google Shape;5556;p528"/>
            <p:cNvCxnSpPr/>
            <p:nvPr/>
          </p:nvCxnSpPr>
          <p:spPr>
            <a:xfrm rot="10800000">
              <a:off x="5708350" y="-6450"/>
              <a:ext cx="0" cy="442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8" name="Google Shape;5558;p529"/>
          <p:cNvSpPr/>
          <p:nvPr/>
        </p:nvSpPr>
        <p:spPr>
          <a:xfrm>
            <a:off x="-88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9" name="Google Shape;5559;p529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0" name="Google Shape;5560;p529"/>
          <p:cNvSpPr txBox="1">
            <a:spLocks noGrp="1"/>
          </p:cNvSpPr>
          <p:nvPr>
            <p:ph type="title" hasCustomPrompt="1"/>
          </p:nvPr>
        </p:nvSpPr>
        <p:spPr>
          <a:xfrm>
            <a:off x="992050" y="1865125"/>
            <a:ext cx="60393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561" name="Google Shape;5561;p529"/>
          <p:cNvSpPr txBox="1">
            <a:spLocks noGrp="1"/>
          </p:cNvSpPr>
          <p:nvPr>
            <p:ph type="subTitle" idx="1"/>
          </p:nvPr>
        </p:nvSpPr>
        <p:spPr>
          <a:xfrm>
            <a:off x="992050" y="2878075"/>
            <a:ext cx="6039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562" name="Google Shape;5562;p529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5563" name="Google Shape;5563;p529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564" name="Google Shape;5564;p529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5565" name="Google Shape;5565;p529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66" name="Google Shape;5566;p529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67" name="Google Shape;5567;p529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2"/>
          <p:cNvSpPr/>
          <p:nvPr/>
        </p:nvSpPr>
        <p:spPr>
          <a:xfrm>
            <a:off x="5708350" y="44256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2"/>
          <p:cNvSpPr/>
          <p:nvPr/>
        </p:nvSpPr>
        <p:spPr>
          <a:xfrm>
            <a:off x="0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42"/>
          <p:cNvSpPr>
            <a:spLocks noGrp="1"/>
          </p:cNvSpPr>
          <p:nvPr>
            <p:ph type="pic" idx="2"/>
          </p:nvPr>
        </p:nvSpPr>
        <p:spPr>
          <a:xfrm>
            <a:off x="5715000" y="727725"/>
            <a:ext cx="34389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Google Shape;365;p42"/>
          <p:cNvSpPr txBox="1">
            <a:spLocks noGrp="1"/>
          </p:cNvSpPr>
          <p:nvPr>
            <p:ph type="title"/>
          </p:nvPr>
        </p:nvSpPr>
        <p:spPr>
          <a:xfrm>
            <a:off x="1018025" y="2239975"/>
            <a:ext cx="32607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6" name="Google Shape;366;p42"/>
          <p:cNvSpPr txBox="1">
            <a:spLocks noGrp="1"/>
          </p:cNvSpPr>
          <p:nvPr>
            <p:ph type="title" idx="3"/>
          </p:nvPr>
        </p:nvSpPr>
        <p:spPr>
          <a:xfrm>
            <a:off x="1018025" y="1321975"/>
            <a:ext cx="1641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367" name="Google Shape;367;p42"/>
          <p:cNvGrpSpPr/>
          <p:nvPr/>
        </p:nvGrpSpPr>
        <p:grpSpPr>
          <a:xfrm>
            <a:off x="-9900" y="6650"/>
            <a:ext cx="9163800" cy="5147036"/>
            <a:chOff x="-9900" y="6650"/>
            <a:chExt cx="9163800" cy="5147036"/>
          </a:xfrm>
        </p:grpSpPr>
        <p:cxnSp>
          <p:nvCxnSpPr>
            <p:cNvPr id="368" name="Google Shape;368;p42"/>
            <p:cNvCxnSpPr/>
            <p:nvPr/>
          </p:nvCxnSpPr>
          <p:spPr>
            <a:xfrm rot="10800000">
              <a:off x="5708350" y="714586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9" name="Google Shape;369;p42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0" name="Google Shape;370;p42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1" name="Google Shape;371;p42"/>
            <p:cNvCxnSpPr/>
            <p:nvPr/>
          </p:nvCxnSpPr>
          <p:spPr>
            <a:xfrm>
              <a:off x="715463" y="6650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5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9" name="Google Shape;5569;p530"/>
          <p:cNvSpPr/>
          <p:nvPr/>
        </p:nvSpPr>
        <p:spPr>
          <a:xfrm flipH="1">
            <a:off x="8635600" y="4808150"/>
            <a:ext cx="5184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0" name="Google Shape;5570;p5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5571" name="Google Shape;5571;p530"/>
          <p:cNvGrpSpPr/>
          <p:nvPr/>
        </p:nvGrpSpPr>
        <p:grpSpPr>
          <a:xfrm>
            <a:off x="-9900" y="5"/>
            <a:ext cx="9163900" cy="5143500"/>
            <a:chOff x="-9900" y="5"/>
            <a:chExt cx="9163900" cy="5143500"/>
          </a:xfrm>
        </p:grpSpPr>
        <p:cxnSp>
          <p:nvCxnSpPr>
            <p:cNvPr id="5572" name="Google Shape;5572;p530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573" name="Google Shape;5573;p530"/>
            <p:cNvGrpSpPr/>
            <p:nvPr/>
          </p:nvGrpSpPr>
          <p:grpSpPr>
            <a:xfrm>
              <a:off x="-9900" y="335363"/>
              <a:ext cx="9163900" cy="4474762"/>
              <a:chOff x="-9900" y="335363"/>
              <a:chExt cx="9163900" cy="4474762"/>
            </a:xfrm>
          </p:grpSpPr>
          <p:cxnSp>
            <p:nvCxnSpPr>
              <p:cNvPr id="5574" name="Google Shape;5574;p530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75" name="Google Shape;5575;p530"/>
              <p:cNvCxnSpPr/>
              <p:nvPr/>
            </p:nvCxnSpPr>
            <p:spPr>
              <a:xfrm rot="10800000" flipH="1">
                <a:off x="508000" y="4808025"/>
                <a:ext cx="86460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cxnSp>
        <p:nvCxnSpPr>
          <p:cNvPr id="5576" name="Google Shape;5576;p530"/>
          <p:cNvCxnSpPr/>
          <p:nvPr/>
        </p:nvCxnSpPr>
        <p:spPr>
          <a:xfrm>
            <a:off x="8635800" y="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5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8" name="Google Shape;5578;p531"/>
          <p:cNvSpPr/>
          <p:nvPr/>
        </p:nvSpPr>
        <p:spPr>
          <a:xfrm>
            <a:off x="-24600" y="-6775"/>
            <a:ext cx="738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9" name="Google Shape;5579;p531"/>
          <p:cNvSpPr txBox="1">
            <a:spLocks noGrp="1"/>
          </p:cNvSpPr>
          <p:nvPr>
            <p:ph type="title"/>
          </p:nvPr>
        </p:nvSpPr>
        <p:spPr>
          <a:xfrm>
            <a:off x="823292" y="996700"/>
            <a:ext cx="24021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580" name="Google Shape;5580;p531"/>
          <p:cNvSpPr txBox="1">
            <a:spLocks noGrp="1"/>
          </p:cNvSpPr>
          <p:nvPr>
            <p:ph type="subTitle" idx="1"/>
          </p:nvPr>
        </p:nvSpPr>
        <p:spPr>
          <a:xfrm>
            <a:off x="823300" y="2180350"/>
            <a:ext cx="4362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81" name="Google Shape;5581;p531"/>
          <p:cNvSpPr>
            <a:spLocks noGrp="1"/>
          </p:cNvSpPr>
          <p:nvPr>
            <p:ph type="pic" idx="2"/>
          </p:nvPr>
        </p:nvSpPr>
        <p:spPr>
          <a:xfrm>
            <a:off x="5708350" y="3135300"/>
            <a:ext cx="3445500" cy="2008200"/>
          </a:xfrm>
          <a:prstGeom prst="rect">
            <a:avLst/>
          </a:prstGeom>
          <a:noFill/>
          <a:ln>
            <a:noFill/>
          </a:ln>
        </p:spPr>
      </p:sp>
      <p:sp>
        <p:nvSpPr>
          <p:cNvPr id="5582" name="Google Shape;5582;p531"/>
          <p:cNvSpPr>
            <a:spLocks noGrp="1"/>
          </p:cNvSpPr>
          <p:nvPr>
            <p:ph type="pic" idx="3"/>
          </p:nvPr>
        </p:nvSpPr>
        <p:spPr>
          <a:xfrm>
            <a:off x="5708350" y="-13175"/>
            <a:ext cx="3445500" cy="3148500"/>
          </a:xfrm>
          <a:prstGeom prst="rect">
            <a:avLst/>
          </a:prstGeom>
          <a:noFill/>
          <a:ln>
            <a:noFill/>
          </a:ln>
        </p:spPr>
      </p:sp>
      <p:sp>
        <p:nvSpPr>
          <p:cNvPr id="5583" name="Google Shape;5583;p531"/>
          <p:cNvSpPr>
            <a:spLocks noGrp="1"/>
          </p:cNvSpPr>
          <p:nvPr>
            <p:ph type="pic" idx="4"/>
          </p:nvPr>
        </p:nvSpPr>
        <p:spPr>
          <a:xfrm>
            <a:off x="715475" y="3135300"/>
            <a:ext cx="4992900" cy="200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5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5" name="Google Shape;5585;p532"/>
          <p:cNvSpPr/>
          <p:nvPr/>
        </p:nvSpPr>
        <p:spPr>
          <a:xfrm>
            <a:off x="5708350" y="44194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6" name="Google Shape;5586;p532"/>
          <p:cNvSpPr/>
          <p:nvPr/>
        </p:nvSpPr>
        <p:spPr>
          <a:xfrm>
            <a:off x="-9900" y="-9975"/>
            <a:ext cx="7230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7" name="Google Shape;5587;p532"/>
          <p:cNvSpPr>
            <a:spLocks noGrp="1"/>
          </p:cNvSpPr>
          <p:nvPr>
            <p:ph type="pic" idx="2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5588" name="Google Shape;5588;p532"/>
          <p:cNvSpPr txBox="1">
            <a:spLocks noGrp="1"/>
          </p:cNvSpPr>
          <p:nvPr>
            <p:ph type="title"/>
          </p:nvPr>
        </p:nvSpPr>
        <p:spPr>
          <a:xfrm>
            <a:off x="854350" y="668070"/>
            <a:ext cx="44481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589" name="Google Shape;5589;p532"/>
          <p:cNvSpPr txBox="1">
            <a:spLocks noGrp="1"/>
          </p:cNvSpPr>
          <p:nvPr>
            <p:ph type="subTitle" idx="1"/>
          </p:nvPr>
        </p:nvSpPr>
        <p:spPr>
          <a:xfrm>
            <a:off x="854300" y="1817843"/>
            <a:ext cx="44481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90" name="Google Shape;5590;p532"/>
          <p:cNvSpPr txBox="1"/>
          <p:nvPr/>
        </p:nvSpPr>
        <p:spPr>
          <a:xfrm>
            <a:off x="854300" y="34595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CREDITS: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This presentation template was created by </a:t>
            </a:r>
            <a:r>
              <a:rPr lang="en" sz="1200" b="1" i="0" u="sng" strike="noStrike" cap="none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2"/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includes icons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infographics &amp; images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0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200" b="1" i="0" u="sng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5591" name="Google Shape;5591;p532"/>
          <p:cNvGrpSpPr/>
          <p:nvPr/>
        </p:nvGrpSpPr>
        <p:grpSpPr>
          <a:xfrm>
            <a:off x="-9900" y="-4875"/>
            <a:ext cx="9163900" cy="5161809"/>
            <a:chOff x="-9900" y="-4875"/>
            <a:chExt cx="9163900" cy="5161809"/>
          </a:xfrm>
        </p:grpSpPr>
        <p:cxnSp>
          <p:nvCxnSpPr>
            <p:cNvPr id="5592" name="Google Shape;5592;p532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93" name="Google Shape;5593;p532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94" name="Google Shape;5594;p532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95" name="Google Shape;5595;p532"/>
            <p:cNvCxnSpPr/>
            <p:nvPr/>
          </p:nvCxnSpPr>
          <p:spPr>
            <a:xfrm flipH="1">
              <a:off x="8428450" y="-4875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96" name="Google Shape;5596;p532"/>
            <p:cNvCxnSpPr/>
            <p:nvPr/>
          </p:nvCxnSpPr>
          <p:spPr>
            <a:xfrm rot="10800000">
              <a:off x="5708350" y="717834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8" name="Google Shape;5598;p533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9" name="Google Shape;5599;p5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00" name="Google Shape;5600;p533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601" name="Google Shape;5601;p533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5602" name="Google Shape;5602;p533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5603" name="Google Shape;5603;p533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04" name="Google Shape;5604;p533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605" name="Google Shape;5605;p533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06" name="Google Shape;5606;p533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5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8" name="Google Shape;5608;p5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09" name="Google Shape;5609;p53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610" name="Google Shape;5610;p534"/>
          <p:cNvSpPr/>
          <p:nvPr/>
        </p:nvSpPr>
        <p:spPr>
          <a:xfrm flipH="1">
            <a:off x="-100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11" name="Google Shape;5611;p534"/>
          <p:cNvGrpSpPr/>
          <p:nvPr/>
        </p:nvGrpSpPr>
        <p:grpSpPr>
          <a:xfrm>
            <a:off x="-9900" y="335363"/>
            <a:ext cx="9163800" cy="4866011"/>
            <a:chOff x="-9900" y="335363"/>
            <a:chExt cx="9163800" cy="4866011"/>
          </a:xfrm>
        </p:grpSpPr>
        <p:cxnSp>
          <p:nvCxnSpPr>
            <p:cNvPr id="5612" name="Google Shape;5612;p534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13" name="Google Shape;5613;p534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14" name="Google Shape;5614;p534"/>
            <p:cNvCxnSpPr/>
            <p:nvPr/>
          </p:nvCxnSpPr>
          <p:spPr>
            <a:xfrm>
              <a:off x="501500" y="335374"/>
              <a:ext cx="0" cy="486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6" name="Google Shape;5616;p535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617" name="Google Shape;5617;p535"/>
          <p:cNvSpPr/>
          <p:nvPr/>
        </p:nvSpPr>
        <p:spPr>
          <a:xfrm>
            <a:off x="-8825" y="723575"/>
            <a:ext cx="722100" cy="370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8" name="Google Shape;5618;p535"/>
          <p:cNvSpPr/>
          <p:nvPr/>
        </p:nvSpPr>
        <p:spPr>
          <a:xfrm flipH="1">
            <a:off x="8428375" y="4425675"/>
            <a:ext cx="7221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19" name="Google Shape;5619;p535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5620" name="Google Shape;5620;p535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621" name="Google Shape;5621;p535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5622" name="Google Shape;5622;p535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23" name="Google Shape;5623;p535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24" name="Google Shape;5624;p535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6" name="Google Shape;5626;p536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27" name="Google Shape;5627;p536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628" name="Google Shape;5628;p536"/>
          <p:cNvSpPr/>
          <p:nvPr/>
        </p:nvSpPr>
        <p:spPr>
          <a:xfrm flipH="1">
            <a:off x="7005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9" name="Google Shape;5629;p536"/>
          <p:cNvSpPr/>
          <p:nvPr/>
        </p:nvSpPr>
        <p:spPr>
          <a:xfrm flipH="1">
            <a:off x="-16175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30" name="Google Shape;5630;p536"/>
          <p:cNvGrpSpPr/>
          <p:nvPr/>
        </p:nvGrpSpPr>
        <p:grpSpPr>
          <a:xfrm flipH="1"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5631" name="Google Shape;5631;p536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632" name="Google Shape;5632;p536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5633" name="Google Shape;5633;p536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34" name="Google Shape;5634;p536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35" name="Google Shape;5635;p536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7" name="Google Shape;5637;p537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38" name="Google Shape;5638;p537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5639" name="Google Shape;5639;p537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5640" name="Google Shape;5640;p537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41" name="Google Shape;5641;p537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642" name="Google Shape;5642;p537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43" name="Google Shape;5643;p537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644" name="Google Shape;5644;p537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7" name="Google Shape;5647;p539"/>
          <p:cNvSpPr/>
          <p:nvPr/>
        </p:nvSpPr>
        <p:spPr>
          <a:xfrm flipH="1">
            <a:off x="508275" y="4808150"/>
            <a:ext cx="86358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48" name="Google Shape;5648;p539"/>
          <p:cNvGrpSpPr/>
          <p:nvPr/>
        </p:nvGrpSpPr>
        <p:grpSpPr>
          <a:xfrm flipH="1"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5649" name="Google Shape;5649;p539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650" name="Google Shape;5650;p539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5651" name="Google Shape;5651;p539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52" name="Google Shape;5652;p539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3"/>
          <p:cNvSpPr/>
          <p:nvPr/>
        </p:nvSpPr>
        <p:spPr>
          <a:xfrm>
            <a:off x="-99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3"/>
          <p:cNvSpPr txBox="1">
            <a:spLocks noGrp="1"/>
          </p:cNvSpPr>
          <p:nvPr>
            <p:ph type="title"/>
          </p:nvPr>
        </p:nvSpPr>
        <p:spPr>
          <a:xfrm>
            <a:off x="722376" y="4480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43"/>
          <p:cNvSpPr txBox="1">
            <a:spLocks noGrp="1"/>
          </p:cNvSpPr>
          <p:nvPr>
            <p:ph type="subTitle" idx="1"/>
          </p:nvPr>
        </p:nvSpPr>
        <p:spPr>
          <a:xfrm>
            <a:off x="4101523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3"/>
          <p:cNvSpPr txBox="1">
            <a:spLocks noGrp="1"/>
          </p:cNvSpPr>
          <p:nvPr>
            <p:ph type="subTitle" idx="2"/>
          </p:nvPr>
        </p:nvSpPr>
        <p:spPr>
          <a:xfrm>
            <a:off x="722375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43"/>
          <p:cNvSpPr txBox="1">
            <a:spLocks noGrp="1"/>
          </p:cNvSpPr>
          <p:nvPr>
            <p:ph type="subTitle" idx="3"/>
          </p:nvPr>
        </p:nvSpPr>
        <p:spPr>
          <a:xfrm>
            <a:off x="722375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8" name="Google Shape;378;p43"/>
          <p:cNvSpPr txBox="1">
            <a:spLocks noGrp="1"/>
          </p:cNvSpPr>
          <p:nvPr>
            <p:ph type="subTitle" idx="4"/>
          </p:nvPr>
        </p:nvSpPr>
        <p:spPr>
          <a:xfrm>
            <a:off x="4101523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79" name="Google Shape;379;p43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380" name="Google Shape;380;p43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381" name="Google Shape;381;p43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2" name="Google Shape;382;p43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83" name="Google Shape;383;p43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4" name="Google Shape;5654;p540"/>
          <p:cNvSpPr/>
          <p:nvPr/>
        </p:nvSpPr>
        <p:spPr>
          <a:xfrm flipH="1">
            <a:off x="-100" y="4808150"/>
            <a:ext cx="501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55" name="Google Shape;5655;p540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5656" name="Google Shape;5656;p540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5657" name="Google Shape;5657;p540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58" name="Google Shape;5658;p540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659" name="Google Shape;5659;p540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4" name="Google Shape;5664;p542"/>
          <p:cNvSpPr/>
          <p:nvPr/>
        </p:nvSpPr>
        <p:spPr>
          <a:xfrm>
            <a:off x="8430775" y="44224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5" name="Google Shape;5665;p542"/>
          <p:cNvSpPr txBox="1">
            <a:spLocks noGrp="1"/>
          </p:cNvSpPr>
          <p:nvPr>
            <p:ph type="ctrTitle"/>
          </p:nvPr>
        </p:nvSpPr>
        <p:spPr>
          <a:xfrm>
            <a:off x="976175" y="1239025"/>
            <a:ext cx="4315500" cy="2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66" name="Google Shape;5666;p542"/>
          <p:cNvSpPr txBox="1">
            <a:spLocks noGrp="1"/>
          </p:cNvSpPr>
          <p:nvPr>
            <p:ph type="subTitle" idx="1"/>
          </p:nvPr>
        </p:nvSpPr>
        <p:spPr>
          <a:xfrm>
            <a:off x="976175" y="3428675"/>
            <a:ext cx="4315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67" name="Google Shape;5667;p542"/>
          <p:cNvSpPr>
            <a:spLocks noGrp="1"/>
          </p:cNvSpPr>
          <p:nvPr>
            <p:ph type="pic" idx="2"/>
          </p:nvPr>
        </p:nvSpPr>
        <p:spPr>
          <a:xfrm>
            <a:off x="5713175" y="726225"/>
            <a:ext cx="3429000" cy="3691500"/>
          </a:xfrm>
          <a:prstGeom prst="rect">
            <a:avLst/>
          </a:prstGeom>
          <a:noFill/>
          <a:ln>
            <a:noFill/>
          </a:ln>
        </p:spPr>
      </p:sp>
      <p:sp>
        <p:nvSpPr>
          <p:cNvPr id="5668" name="Google Shape;5668;p542"/>
          <p:cNvSpPr/>
          <p:nvPr/>
        </p:nvSpPr>
        <p:spPr>
          <a:xfrm>
            <a:off x="715525" y="-9980"/>
            <a:ext cx="4992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69" name="Google Shape;5669;p542"/>
          <p:cNvGrpSpPr/>
          <p:nvPr/>
        </p:nvGrpSpPr>
        <p:grpSpPr>
          <a:xfrm>
            <a:off x="-9900" y="-13291"/>
            <a:ext cx="9163900" cy="5163441"/>
            <a:chOff x="-9900" y="-13291"/>
            <a:chExt cx="9163900" cy="5163441"/>
          </a:xfrm>
        </p:grpSpPr>
        <p:cxnSp>
          <p:nvCxnSpPr>
            <p:cNvPr id="5670" name="Google Shape;5670;p542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71" name="Google Shape;5671;p542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72" name="Google Shape;5672;p542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73" name="Google Shape;5673;p542"/>
            <p:cNvCxnSpPr/>
            <p:nvPr/>
          </p:nvCxnSpPr>
          <p:spPr>
            <a:xfrm flipH="1">
              <a:off x="8428450" y="4425800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74" name="Google Shape;5674;p542"/>
            <p:cNvCxnSpPr/>
            <p:nvPr/>
          </p:nvCxnSpPr>
          <p:spPr>
            <a:xfrm rot="10800000">
              <a:off x="5708350" y="-13291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6" name="Google Shape;5676;p543"/>
          <p:cNvSpPr/>
          <p:nvPr/>
        </p:nvSpPr>
        <p:spPr>
          <a:xfrm>
            <a:off x="501500" y="4808150"/>
            <a:ext cx="8643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7" name="Google Shape;5677;p5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5678" name="Google Shape;5678;p543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cxnSp>
          <p:nvCxnSpPr>
            <p:cNvPr id="5679" name="Google Shape;5679;p543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680" name="Google Shape;5680;p543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5681" name="Google Shape;5681;p543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82" name="Google Shape;5682;p543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4" name="Google Shape;5684;p544"/>
          <p:cNvSpPr/>
          <p:nvPr/>
        </p:nvSpPr>
        <p:spPr>
          <a:xfrm>
            <a:off x="8635800" y="335375"/>
            <a:ext cx="518100" cy="44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5" name="Google Shape;5685;p5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86" name="Google Shape;5686;p544"/>
          <p:cNvSpPr txBox="1">
            <a:spLocks noGrp="1"/>
          </p:cNvSpPr>
          <p:nvPr>
            <p:ph type="title" idx="2"/>
          </p:nvPr>
        </p:nvSpPr>
        <p:spPr>
          <a:xfrm>
            <a:off x="71916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87" name="Google Shape;5687;p544"/>
          <p:cNvSpPr txBox="1">
            <a:spLocks noGrp="1"/>
          </p:cNvSpPr>
          <p:nvPr>
            <p:ph type="title" idx="3"/>
          </p:nvPr>
        </p:nvSpPr>
        <p:spPr>
          <a:xfrm>
            <a:off x="71916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88" name="Google Shape;5688;p544"/>
          <p:cNvSpPr txBox="1">
            <a:spLocks noGrp="1"/>
          </p:cNvSpPr>
          <p:nvPr>
            <p:ph type="title" idx="4"/>
          </p:nvPr>
        </p:nvSpPr>
        <p:spPr>
          <a:xfrm>
            <a:off x="3418440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89" name="Google Shape;5689;p544"/>
          <p:cNvSpPr txBox="1">
            <a:spLocks noGrp="1"/>
          </p:cNvSpPr>
          <p:nvPr>
            <p:ph type="title" idx="5"/>
          </p:nvPr>
        </p:nvSpPr>
        <p:spPr>
          <a:xfrm>
            <a:off x="3418440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90" name="Google Shape;5690;p544"/>
          <p:cNvSpPr txBox="1">
            <a:spLocks noGrp="1"/>
          </p:cNvSpPr>
          <p:nvPr>
            <p:ph type="title" idx="6"/>
          </p:nvPr>
        </p:nvSpPr>
        <p:spPr>
          <a:xfrm>
            <a:off x="611771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91" name="Google Shape;5691;p544"/>
          <p:cNvSpPr txBox="1">
            <a:spLocks noGrp="1"/>
          </p:cNvSpPr>
          <p:nvPr>
            <p:ph type="title" idx="7"/>
          </p:nvPr>
        </p:nvSpPr>
        <p:spPr>
          <a:xfrm>
            <a:off x="611771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92" name="Google Shape;5692;p544"/>
          <p:cNvSpPr txBox="1">
            <a:spLocks noGrp="1"/>
          </p:cNvSpPr>
          <p:nvPr>
            <p:ph type="subTitle" idx="1"/>
          </p:nvPr>
        </p:nvSpPr>
        <p:spPr>
          <a:xfrm>
            <a:off x="72000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93" name="Google Shape;5693;p544"/>
          <p:cNvSpPr txBox="1">
            <a:spLocks noGrp="1"/>
          </p:cNvSpPr>
          <p:nvPr>
            <p:ph type="subTitle" idx="8"/>
          </p:nvPr>
        </p:nvSpPr>
        <p:spPr>
          <a:xfrm>
            <a:off x="3419275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94" name="Google Shape;5694;p544"/>
          <p:cNvSpPr txBox="1">
            <a:spLocks noGrp="1"/>
          </p:cNvSpPr>
          <p:nvPr>
            <p:ph type="subTitle" idx="9"/>
          </p:nvPr>
        </p:nvSpPr>
        <p:spPr>
          <a:xfrm>
            <a:off x="611855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95" name="Google Shape;5695;p544"/>
          <p:cNvSpPr txBox="1">
            <a:spLocks noGrp="1"/>
          </p:cNvSpPr>
          <p:nvPr>
            <p:ph type="subTitle" idx="13"/>
          </p:nvPr>
        </p:nvSpPr>
        <p:spPr>
          <a:xfrm>
            <a:off x="72000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96" name="Google Shape;5696;p544"/>
          <p:cNvSpPr txBox="1">
            <a:spLocks noGrp="1"/>
          </p:cNvSpPr>
          <p:nvPr>
            <p:ph type="subTitle" idx="14"/>
          </p:nvPr>
        </p:nvSpPr>
        <p:spPr>
          <a:xfrm>
            <a:off x="3419275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97" name="Google Shape;5697;p544"/>
          <p:cNvSpPr txBox="1">
            <a:spLocks noGrp="1"/>
          </p:cNvSpPr>
          <p:nvPr>
            <p:ph type="subTitle" idx="15"/>
          </p:nvPr>
        </p:nvSpPr>
        <p:spPr>
          <a:xfrm>
            <a:off x="611855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698" name="Google Shape;5698;p544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5699" name="Google Shape;5699;p544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5700" name="Google Shape;5700;p544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01" name="Google Shape;5701;p544"/>
              <p:cNvCxnSpPr/>
              <p:nvPr/>
            </p:nvCxnSpPr>
            <p:spPr>
              <a:xfrm>
                <a:off x="86358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702" name="Google Shape;5702;p544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5703" name="Google Shape;5703;p544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04" name="Google Shape;5704;p544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6" name="Google Shape;5706;p545"/>
          <p:cNvSpPr/>
          <p:nvPr/>
        </p:nvSpPr>
        <p:spPr>
          <a:xfrm>
            <a:off x="-25250" y="4422475"/>
            <a:ext cx="348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7" name="Google Shape;5707;p545"/>
          <p:cNvSpPr>
            <a:spLocks noGrp="1"/>
          </p:cNvSpPr>
          <p:nvPr>
            <p:ph type="pic" idx="2"/>
          </p:nvPr>
        </p:nvSpPr>
        <p:spPr>
          <a:xfrm>
            <a:off x="0" y="726125"/>
            <a:ext cx="3463200" cy="3689400"/>
          </a:xfrm>
          <a:prstGeom prst="rect">
            <a:avLst/>
          </a:prstGeom>
          <a:noFill/>
          <a:ln>
            <a:noFill/>
          </a:ln>
        </p:spPr>
      </p:sp>
      <p:sp>
        <p:nvSpPr>
          <p:cNvPr id="5708" name="Google Shape;5708;p545"/>
          <p:cNvSpPr txBox="1">
            <a:spLocks noGrp="1"/>
          </p:cNvSpPr>
          <p:nvPr>
            <p:ph type="title"/>
          </p:nvPr>
        </p:nvSpPr>
        <p:spPr>
          <a:xfrm>
            <a:off x="3754975" y="1365900"/>
            <a:ext cx="453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709" name="Google Shape;5709;p545"/>
          <p:cNvSpPr txBox="1">
            <a:spLocks noGrp="1"/>
          </p:cNvSpPr>
          <p:nvPr>
            <p:ph type="subTitle" idx="1"/>
          </p:nvPr>
        </p:nvSpPr>
        <p:spPr>
          <a:xfrm>
            <a:off x="3754975" y="2081825"/>
            <a:ext cx="4530300" cy="18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710" name="Google Shape;5710;p545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11" name="Google Shape;5711;p545"/>
          <p:cNvGrpSpPr/>
          <p:nvPr/>
        </p:nvGrpSpPr>
        <p:grpSpPr>
          <a:xfrm>
            <a:off x="-25250" y="-6650"/>
            <a:ext cx="9179400" cy="5156800"/>
            <a:chOff x="-25250" y="-6650"/>
            <a:chExt cx="9179400" cy="5156800"/>
          </a:xfrm>
        </p:grpSpPr>
        <p:cxnSp>
          <p:nvCxnSpPr>
            <p:cNvPr id="5712" name="Google Shape;5712;p545"/>
            <p:cNvCxnSpPr/>
            <p:nvPr/>
          </p:nvCxnSpPr>
          <p:spPr>
            <a:xfrm>
              <a:off x="34687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13" name="Google Shape;5713;p545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14" name="Google Shape;5714;p545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15" name="Google Shape;5715;p545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7" name="Google Shape;5717;p546"/>
          <p:cNvSpPr/>
          <p:nvPr/>
        </p:nvSpPr>
        <p:spPr>
          <a:xfrm>
            <a:off x="5708350" y="44256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8" name="Google Shape;5718;p546"/>
          <p:cNvSpPr/>
          <p:nvPr/>
        </p:nvSpPr>
        <p:spPr>
          <a:xfrm>
            <a:off x="0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9" name="Google Shape;5719;p546"/>
          <p:cNvSpPr>
            <a:spLocks noGrp="1"/>
          </p:cNvSpPr>
          <p:nvPr>
            <p:ph type="pic" idx="2"/>
          </p:nvPr>
        </p:nvSpPr>
        <p:spPr>
          <a:xfrm>
            <a:off x="5715000" y="727725"/>
            <a:ext cx="34389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5720" name="Google Shape;5720;p546"/>
          <p:cNvSpPr txBox="1">
            <a:spLocks noGrp="1"/>
          </p:cNvSpPr>
          <p:nvPr>
            <p:ph type="title"/>
          </p:nvPr>
        </p:nvSpPr>
        <p:spPr>
          <a:xfrm>
            <a:off x="1018025" y="2239975"/>
            <a:ext cx="32607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21" name="Google Shape;5721;p546"/>
          <p:cNvSpPr txBox="1">
            <a:spLocks noGrp="1"/>
          </p:cNvSpPr>
          <p:nvPr>
            <p:ph type="title" idx="3"/>
          </p:nvPr>
        </p:nvSpPr>
        <p:spPr>
          <a:xfrm>
            <a:off x="1018025" y="1321975"/>
            <a:ext cx="1641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5722" name="Google Shape;5722;p546"/>
          <p:cNvGrpSpPr/>
          <p:nvPr/>
        </p:nvGrpSpPr>
        <p:grpSpPr>
          <a:xfrm>
            <a:off x="-9900" y="6650"/>
            <a:ext cx="9163800" cy="5147036"/>
            <a:chOff x="-9900" y="6650"/>
            <a:chExt cx="9163800" cy="5147036"/>
          </a:xfrm>
        </p:grpSpPr>
        <p:cxnSp>
          <p:nvCxnSpPr>
            <p:cNvPr id="5723" name="Google Shape;5723;p546"/>
            <p:cNvCxnSpPr/>
            <p:nvPr/>
          </p:nvCxnSpPr>
          <p:spPr>
            <a:xfrm rot="10800000">
              <a:off x="5708350" y="714586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24" name="Google Shape;5724;p546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25" name="Google Shape;5725;p546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26" name="Google Shape;5726;p546"/>
            <p:cNvCxnSpPr/>
            <p:nvPr/>
          </p:nvCxnSpPr>
          <p:spPr>
            <a:xfrm>
              <a:off x="715463" y="6650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8" name="Google Shape;5728;p547"/>
          <p:cNvSpPr/>
          <p:nvPr/>
        </p:nvSpPr>
        <p:spPr>
          <a:xfrm>
            <a:off x="-99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9" name="Google Shape;5729;p547"/>
          <p:cNvSpPr txBox="1">
            <a:spLocks noGrp="1"/>
          </p:cNvSpPr>
          <p:nvPr>
            <p:ph type="title"/>
          </p:nvPr>
        </p:nvSpPr>
        <p:spPr>
          <a:xfrm>
            <a:off x="722376" y="4480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730" name="Google Shape;5730;p547"/>
          <p:cNvSpPr txBox="1">
            <a:spLocks noGrp="1"/>
          </p:cNvSpPr>
          <p:nvPr>
            <p:ph type="subTitle" idx="1"/>
          </p:nvPr>
        </p:nvSpPr>
        <p:spPr>
          <a:xfrm>
            <a:off x="4101523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31" name="Google Shape;5731;p547"/>
          <p:cNvSpPr txBox="1">
            <a:spLocks noGrp="1"/>
          </p:cNvSpPr>
          <p:nvPr>
            <p:ph type="subTitle" idx="2"/>
          </p:nvPr>
        </p:nvSpPr>
        <p:spPr>
          <a:xfrm>
            <a:off x="722375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32" name="Google Shape;5732;p547"/>
          <p:cNvSpPr txBox="1">
            <a:spLocks noGrp="1"/>
          </p:cNvSpPr>
          <p:nvPr>
            <p:ph type="subTitle" idx="3"/>
          </p:nvPr>
        </p:nvSpPr>
        <p:spPr>
          <a:xfrm>
            <a:off x="722375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33" name="Google Shape;5733;p547"/>
          <p:cNvSpPr txBox="1">
            <a:spLocks noGrp="1"/>
          </p:cNvSpPr>
          <p:nvPr>
            <p:ph type="subTitle" idx="4"/>
          </p:nvPr>
        </p:nvSpPr>
        <p:spPr>
          <a:xfrm>
            <a:off x="4101523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734" name="Google Shape;5734;p547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5735" name="Google Shape;5735;p547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5736" name="Google Shape;5736;p547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37" name="Google Shape;5737;p547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738" name="Google Shape;5738;p547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5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0" name="Google Shape;5740;p548"/>
          <p:cNvSpPr/>
          <p:nvPr/>
        </p:nvSpPr>
        <p:spPr>
          <a:xfrm>
            <a:off x="-9900" y="4808150"/>
            <a:ext cx="8645700" cy="3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1" name="Google Shape;5741;p5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742" name="Google Shape;5742;p548"/>
          <p:cNvSpPr txBox="1">
            <a:spLocks noGrp="1"/>
          </p:cNvSpPr>
          <p:nvPr>
            <p:ph type="subTitle" idx="1"/>
          </p:nvPr>
        </p:nvSpPr>
        <p:spPr>
          <a:xfrm>
            <a:off x="713225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43" name="Google Shape;5743;p548"/>
          <p:cNvSpPr txBox="1">
            <a:spLocks noGrp="1"/>
          </p:cNvSpPr>
          <p:nvPr>
            <p:ph type="subTitle" idx="2"/>
          </p:nvPr>
        </p:nvSpPr>
        <p:spPr>
          <a:xfrm>
            <a:off x="3378910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44" name="Google Shape;5744;p548"/>
          <p:cNvSpPr txBox="1">
            <a:spLocks noGrp="1"/>
          </p:cNvSpPr>
          <p:nvPr>
            <p:ph type="subTitle" idx="3"/>
          </p:nvPr>
        </p:nvSpPr>
        <p:spPr>
          <a:xfrm>
            <a:off x="6044602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45" name="Google Shape;5745;p548"/>
          <p:cNvSpPr txBox="1">
            <a:spLocks noGrp="1"/>
          </p:cNvSpPr>
          <p:nvPr>
            <p:ph type="subTitle" idx="4"/>
          </p:nvPr>
        </p:nvSpPr>
        <p:spPr>
          <a:xfrm>
            <a:off x="71322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46" name="Google Shape;5746;p548"/>
          <p:cNvSpPr txBox="1">
            <a:spLocks noGrp="1"/>
          </p:cNvSpPr>
          <p:nvPr>
            <p:ph type="subTitle" idx="5"/>
          </p:nvPr>
        </p:nvSpPr>
        <p:spPr>
          <a:xfrm>
            <a:off x="337891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47" name="Google Shape;5747;p548"/>
          <p:cNvSpPr txBox="1">
            <a:spLocks noGrp="1"/>
          </p:cNvSpPr>
          <p:nvPr>
            <p:ph type="subTitle" idx="6"/>
          </p:nvPr>
        </p:nvSpPr>
        <p:spPr>
          <a:xfrm>
            <a:off x="6044606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748" name="Google Shape;5748;p548"/>
          <p:cNvGrpSpPr/>
          <p:nvPr/>
        </p:nvGrpSpPr>
        <p:grpSpPr>
          <a:xfrm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5749" name="Google Shape;5749;p548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750" name="Google Shape;5750;p548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5751" name="Google Shape;5751;p548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52" name="Google Shape;5752;p548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5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" name="Google Shape;5754;p549"/>
          <p:cNvSpPr/>
          <p:nvPr/>
        </p:nvSpPr>
        <p:spPr>
          <a:xfrm>
            <a:off x="501500" y="-6700"/>
            <a:ext cx="8652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5" name="Google Shape;5755;p5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756" name="Google Shape;5756;p549"/>
          <p:cNvSpPr txBox="1">
            <a:spLocks noGrp="1"/>
          </p:cNvSpPr>
          <p:nvPr>
            <p:ph type="subTitle" idx="1"/>
          </p:nvPr>
        </p:nvSpPr>
        <p:spPr>
          <a:xfrm>
            <a:off x="719824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57" name="Google Shape;5757;p549"/>
          <p:cNvSpPr txBox="1">
            <a:spLocks noGrp="1"/>
          </p:cNvSpPr>
          <p:nvPr>
            <p:ph type="subTitle" idx="2"/>
          </p:nvPr>
        </p:nvSpPr>
        <p:spPr>
          <a:xfrm>
            <a:off x="4546376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58" name="Google Shape;5758;p549"/>
          <p:cNvSpPr txBox="1">
            <a:spLocks noGrp="1"/>
          </p:cNvSpPr>
          <p:nvPr>
            <p:ph type="subTitle" idx="3"/>
          </p:nvPr>
        </p:nvSpPr>
        <p:spPr>
          <a:xfrm>
            <a:off x="719824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59" name="Google Shape;5759;p549"/>
          <p:cNvSpPr txBox="1">
            <a:spLocks noGrp="1"/>
          </p:cNvSpPr>
          <p:nvPr>
            <p:ph type="subTitle" idx="4"/>
          </p:nvPr>
        </p:nvSpPr>
        <p:spPr>
          <a:xfrm>
            <a:off x="4546376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60" name="Google Shape;5760;p549"/>
          <p:cNvSpPr txBox="1">
            <a:spLocks noGrp="1"/>
          </p:cNvSpPr>
          <p:nvPr>
            <p:ph type="subTitle" idx="5"/>
          </p:nvPr>
        </p:nvSpPr>
        <p:spPr>
          <a:xfrm>
            <a:off x="719824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61" name="Google Shape;5761;p549"/>
          <p:cNvSpPr txBox="1">
            <a:spLocks noGrp="1"/>
          </p:cNvSpPr>
          <p:nvPr>
            <p:ph type="subTitle" idx="6"/>
          </p:nvPr>
        </p:nvSpPr>
        <p:spPr>
          <a:xfrm>
            <a:off x="719824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62" name="Google Shape;5762;p549"/>
          <p:cNvSpPr txBox="1">
            <a:spLocks noGrp="1"/>
          </p:cNvSpPr>
          <p:nvPr>
            <p:ph type="subTitle" idx="7"/>
          </p:nvPr>
        </p:nvSpPr>
        <p:spPr>
          <a:xfrm>
            <a:off x="4546349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63" name="Google Shape;5763;p549"/>
          <p:cNvSpPr txBox="1">
            <a:spLocks noGrp="1"/>
          </p:cNvSpPr>
          <p:nvPr>
            <p:ph type="subTitle" idx="8"/>
          </p:nvPr>
        </p:nvSpPr>
        <p:spPr>
          <a:xfrm>
            <a:off x="4546349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764" name="Google Shape;5764;p549"/>
          <p:cNvGrpSpPr/>
          <p:nvPr/>
        </p:nvGrpSpPr>
        <p:grpSpPr>
          <a:xfrm>
            <a:off x="-9900" y="5"/>
            <a:ext cx="9163950" cy="5143500"/>
            <a:chOff x="-9900" y="5"/>
            <a:chExt cx="9163950" cy="5143500"/>
          </a:xfrm>
        </p:grpSpPr>
        <p:cxnSp>
          <p:nvCxnSpPr>
            <p:cNvPr id="5765" name="Google Shape;5765;p549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766" name="Google Shape;5766;p549"/>
            <p:cNvGrpSpPr/>
            <p:nvPr/>
          </p:nvGrpSpPr>
          <p:grpSpPr>
            <a:xfrm>
              <a:off x="-9900" y="335363"/>
              <a:ext cx="9163950" cy="4472787"/>
              <a:chOff x="-9900" y="335363"/>
              <a:chExt cx="9163950" cy="4472787"/>
            </a:xfrm>
          </p:grpSpPr>
          <p:cxnSp>
            <p:nvCxnSpPr>
              <p:cNvPr id="5767" name="Google Shape;5767;p549"/>
              <p:cNvCxnSpPr/>
              <p:nvPr/>
            </p:nvCxnSpPr>
            <p:spPr>
              <a:xfrm>
                <a:off x="505050" y="4808150"/>
                <a:ext cx="8649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68" name="Google Shape;5768;p549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5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0" name="Google Shape;5770;p550"/>
          <p:cNvSpPr/>
          <p:nvPr/>
        </p:nvSpPr>
        <p:spPr>
          <a:xfrm>
            <a:off x="8635800" y="0"/>
            <a:ext cx="5181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1" name="Google Shape;5771;p55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772" name="Google Shape;5772;p550"/>
          <p:cNvSpPr txBox="1">
            <a:spLocks noGrp="1"/>
          </p:cNvSpPr>
          <p:nvPr>
            <p:ph type="subTitle" idx="1"/>
          </p:nvPr>
        </p:nvSpPr>
        <p:spPr>
          <a:xfrm>
            <a:off x="720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73" name="Google Shape;5773;p550"/>
          <p:cNvSpPr txBox="1">
            <a:spLocks noGrp="1"/>
          </p:cNvSpPr>
          <p:nvPr>
            <p:ph type="subTitle" idx="2"/>
          </p:nvPr>
        </p:nvSpPr>
        <p:spPr>
          <a:xfrm>
            <a:off x="3579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74" name="Google Shape;5774;p550"/>
          <p:cNvSpPr txBox="1">
            <a:spLocks noGrp="1"/>
          </p:cNvSpPr>
          <p:nvPr>
            <p:ph type="subTitle" idx="3"/>
          </p:nvPr>
        </p:nvSpPr>
        <p:spPr>
          <a:xfrm>
            <a:off x="720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75" name="Google Shape;5775;p550"/>
          <p:cNvSpPr txBox="1">
            <a:spLocks noGrp="1"/>
          </p:cNvSpPr>
          <p:nvPr>
            <p:ph type="subTitle" idx="4"/>
          </p:nvPr>
        </p:nvSpPr>
        <p:spPr>
          <a:xfrm>
            <a:off x="3579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76" name="Google Shape;5776;p550"/>
          <p:cNvSpPr txBox="1">
            <a:spLocks noGrp="1"/>
          </p:cNvSpPr>
          <p:nvPr>
            <p:ph type="subTitle" idx="5"/>
          </p:nvPr>
        </p:nvSpPr>
        <p:spPr>
          <a:xfrm>
            <a:off x="6438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77" name="Google Shape;5777;p550"/>
          <p:cNvSpPr txBox="1">
            <a:spLocks noGrp="1"/>
          </p:cNvSpPr>
          <p:nvPr>
            <p:ph type="subTitle" idx="6"/>
          </p:nvPr>
        </p:nvSpPr>
        <p:spPr>
          <a:xfrm>
            <a:off x="6438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78" name="Google Shape;5778;p550"/>
          <p:cNvSpPr txBox="1">
            <a:spLocks noGrp="1"/>
          </p:cNvSpPr>
          <p:nvPr>
            <p:ph type="subTitle" idx="7"/>
          </p:nvPr>
        </p:nvSpPr>
        <p:spPr>
          <a:xfrm>
            <a:off x="720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79" name="Google Shape;5779;p550"/>
          <p:cNvSpPr txBox="1">
            <a:spLocks noGrp="1"/>
          </p:cNvSpPr>
          <p:nvPr>
            <p:ph type="subTitle" idx="8"/>
          </p:nvPr>
        </p:nvSpPr>
        <p:spPr>
          <a:xfrm>
            <a:off x="3579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80" name="Google Shape;5780;p550"/>
          <p:cNvSpPr txBox="1">
            <a:spLocks noGrp="1"/>
          </p:cNvSpPr>
          <p:nvPr>
            <p:ph type="subTitle" idx="9"/>
          </p:nvPr>
        </p:nvSpPr>
        <p:spPr>
          <a:xfrm>
            <a:off x="64398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81" name="Google Shape;5781;p550"/>
          <p:cNvSpPr txBox="1">
            <a:spLocks noGrp="1"/>
          </p:cNvSpPr>
          <p:nvPr>
            <p:ph type="subTitle" idx="13"/>
          </p:nvPr>
        </p:nvSpPr>
        <p:spPr>
          <a:xfrm>
            <a:off x="720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82" name="Google Shape;5782;p550"/>
          <p:cNvSpPr txBox="1">
            <a:spLocks noGrp="1"/>
          </p:cNvSpPr>
          <p:nvPr>
            <p:ph type="subTitle" idx="14"/>
          </p:nvPr>
        </p:nvSpPr>
        <p:spPr>
          <a:xfrm>
            <a:off x="3579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83" name="Google Shape;5783;p550"/>
          <p:cNvSpPr txBox="1">
            <a:spLocks noGrp="1"/>
          </p:cNvSpPr>
          <p:nvPr>
            <p:ph type="subTitle" idx="15"/>
          </p:nvPr>
        </p:nvSpPr>
        <p:spPr>
          <a:xfrm>
            <a:off x="64398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784" name="Google Shape;5784;p550"/>
          <p:cNvGrpSpPr/>
          <p:nvPr/>
        </p:nvGrpSpPr>
        <p:grpSpPr>
          <a:xfrm>
            <a:off x="-9900" y="-6641"/>
            <a:ext cx="9163800" cy="5176800"/>
            <a:chOff x="-9900" y="-6641"/>
            <a:chExt cx="9163800" cy="5176800"/>
          </a:xfrm>
        </p:grpSpPr>
        <p:grpSp>
          <p:nvGrpSpPr>
            <p:cNvPr id="5785" name="Google Shape;5785;p550"/>
            <p:cNvGrpSpPr/>
            <p:nvPr/>
          </p:nvGrpSpPr>
          <p:grpSpPr>
            <a:xfrm flipH="1">
              <a:off x="501500" y="-6641"/>
              <a:ext cx="8134300" cy="5176800"/>
              <a:chOff x="501500" y="-6641"/>
              <a:chExt cx="8134300" cy="5176800"/>
            </a:xfrm>
          </p:grpSpPr>
          <p:cxnSp>
            <p:nvCxnSpPr>
              <p:cNvPr id="5786" name="Google Shape;5786;p550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87" name="Google Shape;5787;p550"/>
              <p:cNvCxnSpPr/>
              <p:nvPr/>
            </p:nvCxnSpPr>
            <p:spPr>
              <a:xfrm>
                <a:off x="8635800" y="-6641"/>
                <a:ext cx="0" cy="517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788" name="Google Shape;5788;p550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4"/>
          <p:cNvSpPr/>
          <p:nvPr/>
        </p:nvSpPr>
        <p:spPr>
          <a:xfrm>
            <a:off x="-9900" y="4808150"/>
            <a:ext cx="8645700" cy="3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44"/>
          <p:cNvSpPr txBox="1">
            <a:spLocks noGrp="1"/>
          </p:cNvSpPr>
          <p:nvPr>
            <p:ph type="subTitle" idx="1"/>
          </p:nvPr>
        </p:nvSpPr>
        <p:spPr>
          <a:xfrm>
            <a:off x="713225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44"/>
          <p:cNvSpPr txBox="1">
            <a:spLocks noGrp="1"/>
          </p:cNvSpPr>
          <p:nvPr>
            <p:ph type="subTitle" idx="2"/>
          </p:nvPr>
        </p:nvSpPr>
        <p:spPr>
          <a:xfrm>
            <a:off x="3378910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44"/>
          <p:cNvSpPr txBox="1">
            <a:spLocks noGrp="1"/>
          </p:cNvSpPr>
          <p:nvPr>
            <p:ph type="subTitle" idx="3"/>
          </p:nvPr>
        </p:nvSpPr>
        <p:spPr>
          <a:xfrm>
            <a:off x="6044602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44"/>
          <p:cNvSpPr txBox="1">
            <a:spLocks noGrp="1"/>
          </p:cNvSpPr>
          <p:nvPr>
            <p:ph type="subTitle" idx="4"/>
          </p:nvPr>
        </p:nvSpPr>
        <p:spPr>
          <a:xfrm>
            <a:off x="71322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1" name="Google Shape;391;p44"/>
          <p:cNvSpPr txBox="1">
            <a:spLocks noGrp="1"/>
          </p:cNvSpPr>
          <p:nvPr>
            <p:ph type="subTitle" idx="5"/>
          </p:nvPr>
        </p:nvSpPr>
        <p:spPr>
          <a:xfrm>
            <a:off x="337891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2" name="Google Shape;392;p44"/>
          <p:cNvSpPr txBox="1">
            <a:spLocks noGrp="1"/>
          </p:cNvSpPr>
          <p:nvPr>
            <p:ph type="subTitle" idx="6"/>
          </p:nvPr>
        </p:nvSpPr>
        <p:spPr>
          <a:xfrm>
            <a:off x="6044606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93" name="Google Shape;393;p44"/>
          <p:cNvGrpSpPr/>
          <p:nvPr/>
        </p:nvGrpSpPr>
        <p:grpSpPr>
          <a:xfrm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394" name="Google Shape;394;p44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95" name="Google Shape;395;p44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396" name="Google Shape;396;p44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7" name="Google Shape;397;p44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0" name="Google Shape;5790;p551"/>
          <p:cNvSpPr/>
          <p:nvPr/>
        </p:nvSpPr>
        <p:spPr>
          <a:xfrm>
            <a:off x="-9900" y="721025"/>
            <a:ext cx="724200" cy="442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1" name="Google Shape;5791;p551"/>
          <p:cNvSpPr txBox="1">
            <a:spLocks noGrp="1"/>
          </p:cNvSpPr>
          <p:nvPr>
            <p:ph type="title"/>
          </p:nvPr>
        </p:nvSpPr>
        <p:spPr>
          <a:xfrm>
            <a:off x="2226600" y="3100300"/>
            <a:ext cx="5843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92" name="Google Shape;5792;p551"/>
          <p:cNvSpPr txBox="1">
            <a:spLocks noGrp="1"/>
          </p:cNvSpPr>
          <p:nvPr>
            <p:ph type="subTitle" idx="1"/>
          </p:nvPr>
        </p:nvSpPr>
        <p:spPr>
          <a:xfrm>
            <a:off x="2226625" y="1661325"/>
            <a:ext cx="58434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5793" name="Google Shape;5793;p551"/>
          <p:cNvGrpSpPr/>
          <p:nvPr/>
        </p:nvGrpSpPr>
        <p:grpSpPr>
          <a:xfrm>
            <a:off x="-9900" y="-6650"/>
            <a:ext cx="9163900" cy="5183500"/>
            <a:chOff x="-9900" y="-6650"/>
            <a:chExt cx="9163900" cy="5183500"/>
          </a:xfrm>
        </p:grpSpPr>
        <p:cxnSp>
          <p:nvCxnSpPr>
            <p:cNvPr id="5794" name="Google Shape;5794;p551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95" name="Google Shape;5795;p551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96" name="Google Shape;5796;p551"/>
            <p:cNvCxnSpPr/>
            <p:nvPr/>
          </p:nvCxnSpPr>
          <p:spPr>
            <a:xfrm>
              <a:off x="715463" y="6650"/>
              <a:ext cx="0" cy="517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97" name="Google Shape;5797;p551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5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9" name="Google Shape;5799;p552"/>
          <p:cNvSpPr/>
          <p:nvPr/>
        </p:nvSpPr>
        <p:spPr>
          <a:xfrm>
            <a:off x="0" y="-6775"/>
            <a:ext cx="570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0" name="Google Shape;5800;p552"/>
          <p:cNvSpPr txBox="1">
            <a:spLocks noGrp="1"/>
          </p:cNvSpPr>
          <p:nvPr>
            <p:ph type="title"/>
          </p:nvPr>
        </p:nvSpPr>
        <p:spPr>
          <a:xfrm>
            <a:off x="798388" y="2046116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1" name="Google Shape;5801;p552"/>
          <p:cNvSpPr txBox="1">
            <a:spLocks noGrp="1"/>
          </p:cNvSpPr>
          <p:nvPr>
            <p:ph type="subTitle" idx="1"/>
          </p:nvPr>
        </p:nvSpPr>
        <p:spPr>
          <a:xfrm>
            <a:off x="798400" y="2669261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802" name="Google Shape;5802;p552"/>
          <p:cNvSpPr txBox="1">
            <a:spLocks noGrp="1"/>
          </p:cNvSpPr>
          <p:nvPr>
            <p:ph type="title" idx="2"/>
          </p:nvPr>
        </p:nvSpPr>
        <p:spPr>
          <a:xfrm>
            <a:off x="798400" y="803930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3" name="Google Shape;5803;p552"/>
          <p:cNvSpPr txBox="1">
            <a:spLocks noGrp="1"/>
          </p:cNvSpPr>
          <p:nvPr>
            <p:ph type="subTitle" idx="3"/>
          </p:nvPr>
        </p:nvSpPr>
        <p:spPr>
          <a:xfrm>
            <a:off x="798400" y="142708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804" name="Google Shape;5804;p552"/>
          <p:cNvSpPr txBox="1">
            <a:spLocks noGrp="1"/>
          </p:cNvSpPr>
          <p:nvPr>
            <p:ph type="title" idx="4"/>
          </p:nvPr>
        </p:nvSpPr>
        <p:spPr>
          <a:xfrm>
            <a:off x="798388" y="3288291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5" name="Google Shape;5805;p552"/>
          <p:cNvSpPr txBox="1">
            <a:spLocks noGrp="1"/>
          </p:cNvSpPr>
          <p:nvPr>
            <p:ph type="subTitle" idx="5"/>
          </p:nvPr>
        </p:nvSpPr>
        <p:spPr>
          <a:xfrm>
            <a:off x="798400" y="391143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806" name="Google Shape;5806;p552"/>
          <p:cNvSpPr>
            <a:spLocks noGrp="1"/>
          </p:cNvSpPr>
          <p:nvPr>
            <p:ph type="pic" idx="6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807" name="Google Shape;5807;p552"/>
          <p:cNvGrpSpPr/>
          <p:nvPr/>
        </p:nvGrpSpPr>
        <p:grpSpPr>
          <a:xfrm>
            <a:off x="-9900" y="-6450"/>
            <a:ext cx="9163800" cy="5146775"/>
            <a:chOff x="-9900" y="-6450"/>
            <a:chExt cx="9163800" cy="5146775"/>
          </a:xfrm>
        </p:grpSpPr>
        <p:cxnSp>
          <p:nvCxnSpPr>
            <p:cNvPr id="5808" name="Google Shape;5808;p552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09" name="Google Shape;5809;p552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10" name="Google Shape;5810;p552"/>
            <p:cNvCxnSpPr/>
            <p:nvPr/>
          </p:nvCxnSpPr>
          <p:spPr>
            <a:xfrm>
              <a:off x="715463" y="721025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11" name="Google Shape;5811;p552"/>
            <p:cNvCxnSpPr/>
            <p:nvPr/>
          </p:nvCxnSpPr>
          <p:spPr>
            <a:xfrm rot="10800000">
              <a:off x="5708350" y="-6450"/>
              <a:ext cx="0" cy="442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3" name="Google Shape;5813;p553"/>
          <p:cNvSpPr/>
          <p:nvPr/>
        </p:nvSpPr>
        <p:spPr>
          <a:xfrm>
            <a:off x="-88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4" name="Google Shape;5814;p553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5" name="Google Shape;5815;p553"/>
          <p:cNvSpPr txBox="1">
            <a:spLocks noGrp="1"/>
          </p:cNvSpPr>
          <p:nvPr>
            <p:ph type="title" hasCustomPrompt="1"/>
          </p:nvPr>
        </p:nvSpPr>
        <p:spPr>
          <a:xfrm>
            <a:off x="992050" y="1865125"/>
            <a:ext cx="60393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816" name="Google Shape;5816;p553"/>
          <p:cNvSpPr txBox="1">
            <a:spLocks noGrp="1"/>
          </p:cNvSpPr>
          <p:nvPr>
            <p:ph type="subTitle" idx="1"/>
          </p:nvPr>
        </p:nvSpPr>
        <p:spPr>
          <a:xfrm>
            <a:off x="992050" y="2878075"/>
            <a:ext cx="6039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817" name="Google Shape;5817;p553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5818" name="Google Shape;5818;p553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819" name="Google Shape;5819;p553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5820" name="Google Shape;5820;p553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21" name="Google Shape;5821;p553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22" name="Google Shape;5822;p553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5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4" name="Google Shape;5824;p554"/>
          <p:cNvSpPr/>
          <p:nvPr/>
        </p:nvSpPr>
        <p:spPr>
          <a:xfrm flipH="1">
            <a:off x="8635600" y="4808150"/>
            <a:ext cx="5184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5" name="Google Shape;5825;p55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5826" name="Google Shape;5826;p554"/>
          <p:cNvGrpSpPr/>
          <p:nvPr/>
        </p:nvGrpSpPr>
        <p:grpSpPr>
          <a:xfrm>
            <a:off x="-9900" y="5"/>
            <a:ext cx="9163900" cy="5143500"/>
            <a:chOff x="-9900" y="5"/>
            <a:chExt cx="9163900" cy="5143500"/>
          </a:xfrm>
        </p:grpSpPr>
        <p:cxnSp>
          <p:nvCxnSpPr>
            <p:cNvPr id="5827" name="Google Shape;5827;p554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828" name="Google Shape;5828;p554"/>
            <p:cNvGrpSpPr/>
            <p:nvPr/>
          </p:nvGrpSpPr>
          <p:grpSpPr>
            <a:xfrm>
              <a:off x="-9900" y="335363"/>
              <a:ext cx="9163900" cy="4474762"/>
              <a:chOff x="-9900" y="335363"/>
              <a:chExt cx="9163900" cy="4474762"/>
            </a:xfrm>
          </p:grpSpPr>
          <p:cxnSp>
            <p:nvCxnSpPr>
              <p:cNvPr id="5829" name="Google Shape;5829;p554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30" name="Google Shape;5830;p554"/>
              <p:cNvCxnSpPr/>
              <p:nvPr/>
            </p:nvCxnSpPr>
            <p:spPr>
              <a:xfrm rot="10800000" flipH="1">
                <a:off x="508000" y="4808025"/>
                <a:ext cx="86460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cxnSp>
        <p:nvCxnSpPr>
          <p:cNvPr id="5831" name="Google Shape;5831;p554"/>
          <p:cNvCxnSpPr/>
          <p:nvPr/>
        </p:nvCxnSpPr>
        <p:spPr>
          <a:xfrm>
            <a:off x="8635800" y="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5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3" name="Google Shape;5833;p555"/>
          <p:cNvSpPr/>
          <p:nvPr/>
        </p:nvSpPr>
        <p:spPr>
          <a:xfrm>
            <a:off x="-24600" y="-6775"/>
            <a:ext cx="738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4" name="Google Shape;5834;p555"/>
          <p:cNvSpPr txBox="1">
            <a:spLocks noGrp="1"/>
          </p:cNvSpPr>
          <p:nvPr>
            <p:ph type="title"/>
          </p:nvPr>
        </p:nvSpPr>
        <p:spPr>
          <a:xfrm>
            <a:off x="823292" y="996700"/>
            <a:ext cx="24021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835" name="Google Shape;5835;p555"/>
          <p:cNvSpPr txBox="1">
            <a:spLocks noGrp="1"/>
          </p:cNvSpPr>
          <p:nvPr>
            <p:ph type="subTitle" idx="1"/>
          </p:nvPr>
        </p:nvSpPr>
        <p:spPr>
          <a:xfrm>
            <a:off x="823300" y="2180350"/>
            <a:ext cx="4362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36" name="Google Shape;5836;p555"/>
          <p:cNvSpPr>
            <a:spLocks noGrp="1"/>
          </p:cNvSpPr>
          <p:nvPr>
            <p:ph type="pic" idx="2"/>
          </p:nvPr>
        </p:nvSpPr>
        <p:spPr>
          <a:xfrm>
            <a:off x="5708350" y="3135300"/>
            <a:ext cx="3445500" cy="2008200"/>
          </a:xfrm>
          <a:prstGeom prst="rect">
            <a:avLst/>
          </a:prstGeom>
          <a:noFill/>
          <a:ln>
            <a:noFill/>
          </a:ln>
        </p:spPr>
      </p:sp>
      <p:sp>
        <p:nvSpPr>
          <p:cNvPr id="5837" name="Google Shape;5837;p555"/>
          <p:cNvSpPr>
            <a:spLocks noGrp="1"/>
          </p:cNvSpPr>
          <p:nvPr>
            <p:ph type="pic" idx="3"/>
          </p:nvPr>
        </p:nvSpPr>
        <p:spPr>
          <a:xfrm>
            <a:off x="5708350" y="-13175"/>
            <a:ext cx="3445500" cy="3148500"/>
          </a:xfrm>
          <a:prstGeom prst="rect">
            <a:avLst/>
          </a:prstGeom>
          <a:noFill/>
          <a:ln>
            <a:noFill/>
          </a:ln>
        </p:spPr>
      </p:sp>
      <p:sp>
        <p:nvSpPr>
          <p:cNvPr id="5838" name="Google Shape;5838;p555"/>
          <p:cNvSpPr>
            <a:spLocks noGrp="1"/>
          </p:cNvSpPr>
          <p:nvPr>
            <p:ph type="pic" idx="4"/>
          </p:nvPr>
        </p:nvSpPr>
        <p:spPr>
          <a:xfrm>
            <a:off x="715475" y="3135300"/>
            <a:ext cx="4992900" cy="200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5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0" name="Google Shape;5840;p556"/>
          <p:cNvSpPr/>
          <p:nvPr/>
        </p:nvSpPr>
        <p:spPr>
          <a:xfrm>
            <a:off x="5708350" y="44194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1" name="Google Shape;5841;p556"/>
          <p:cNvSpPr/>
          <p:nvPr/>
        </p:nvSpPr>
        <p:spPr>
          <a:xfrm>
            <a:off x="-9900" y="-9975"/>
            <a:ext cx="7230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2" name="Google Shape;5842;p556"/>
          <p:cNvSpPr>
            <a:spLocks noGrp="1"/>
          </p:cNvSpPr>
          <p:nvPr>
            <p:ph type="pic" idx="2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5843" name="Google Shape;5843;p556"/>
          <p:cNvSpPr txBox="1">
            <a:spLocks noGrp="1"/>
          </p:cNvSpPr>
          <p:nvPr>
            <p:ph type="title"/>
          </p:nvPr>
        </p:nvSpPr>
        <p:spPr>
          <a:xfrm>
            <a:off x="854350" y="668070"/>
            <a:ext cx="44481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844" name="Google Shape;5844;p556"/>
          <p:cNvSpPr txBox="1">
            <a:spLocks noGrp="1"/>
          </p:cNvSpPr>
          <p:nvPr>
            <p:ph type="subTitle" idx="1"/>
          </p:nvPr>
        </p:nvSpPr>
        <p:spPr>
          <a:xfrm>
            <a:off x="854300" y="1817843"/>
            <a:ext cx="44481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45" name="Google Shape;5845;p556"/>
          <p:cNvSpPr txBox="1"/>
          <p:nvPr/>
        </p:nvSpPr>
        <p:spPr>
          <a:xfrm>
            <a:off x="854300" y="34595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CREDITS: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This presentation template was created by </a:t>
            </a:r>
            <a:r>
              <a:rPr lang="en" sz="1200" b="1" i="0" u="sng" strike="noStrike" cap="none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2"/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includes icons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infographics &amp; images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0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200" b="1" i="0" u="sng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5846" name="Google Shape;5846;p556"/>
          <p:cNvGrpSpPr/>
          <p:nvPr/>
        </p:nvGrpSpPr>
        <p:grpSpPr>
          <a:xfrm>
            <a:off x="-9900" y="-4875"/>
            <a:ext cx="9163900" cy="5161809"/>
            <a:chOff x="-9900" y="-4875"/>
            <a:chExt cx="9163900" cy="5161809"/>
          </a:xfrm>
        </p:grpSpPr>
        <p:cxnSp>
          <p:nvCxnSpPr>
            <p:cNvPr id="5847" name="Google Shape;5847;p556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48" name="Google Shape;5848;p556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49" name="Google Shape;5849;p556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50" name="Google Shape;5850;p556"/>
            <p:cNvCxnSpPr/>
            <p:nvPr/>
          </p:nvCxnSpPr>
          <p:spPr>
            <a:xfrm flipH="1">
              <a:off x="8428450" y="-4875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51" name="Google Shape;5851;p556"/>
            <p:cNvCxnSpPr/>
            <p:nvPr/>
          </p:nvCxnSpPr>
          <p:spPr>
            <a:xfrm rot="10800000">
              <a:off x="5708350" y="717834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3" name="Google Shape;5853;p557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4" name="Google Shape;5854;p55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855" name="Google Shape;5855;p557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856" name="Google Shape;5856;p557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5857" name="Google Shape;5857;p557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5858" name="Google Shape;5858;p557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59" name="Google Shape;5859;p557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860" name="Google Shape;5860;p557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61" name="Google Shape;5861;p557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5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3" name="Google Shape;5863;p5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864" name="Google Shape;5864;p558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865" name="Google Shape;5865;p558"/>
          <p:cNvSpPr/>
          <p:nvPr/>
        </p:nvSpPr>
        <p:spPr>
          <a:xfrm flipH="1">
            <a:off x="-100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66" name="Google Shape;5866;p558"/>
          <p:cNvGrpSpPr/>
          <p:nvPr/>
        </p:nvGrpSpPr>
        <p:grpSpPr>
          <a:xfrm>
            <a:off x="-9900" y="335363"/>
            <a:ext cx="9163800" cy="4866011"/>
            <a:chOff x="-9900" y="335363"/>
            <a:chExt cx="9163800" cy="4866011"/>
          </a:xfrm>
        </p:grpSpPr>
        <p:cxnSp>
          <p:nvCxnSpPr>
            <p:cNvPr id="5867" name="Google Shape;5867;p558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68" name="Google Shape;5868;p558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69" name="Google Shape;5869;p558"/>
            <p:cNvCxnSpPr/>
            <p:nvPr/>
          </p:nvCxnSpPr>
          <p:spPr>
            <a:xfrm>
              <a:off x="501500" y="335374"/>
              <a:ext cx="0" cy="486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1" name="Google Shape;5871;p559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72" name="Google Shape;5872;p559"/>
          <p:cNvSpPr/>
          <p:nvPr/>
        </p:nvSpPr>
        <p:spPr>
          <a:xfrm>
            <a:off x="-8825" y="723575"/>
            <a:ext cx="722100" cy="370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3" name="Google Shape;5873;p559"/>
          <p:cNvSpPr/>
          <p:nvPr/>
        </p:nvSpPr>
        <p:spPr>
          <a:xfrm flipH="1">
            <a:off x="8428375" y="4425675"/>
            <a:ext cx="7221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74" name="Google Shape;5874;p559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5875" name="Google Shape;5875;p559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876" name="Google Shape;5876;p559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5877" name="Google Shape;5877;p559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78" name="Google Shape;5878;p559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79" name="Google Shape;5879;p559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1" name="Google Shape;5881;p560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882" name="Google Shape;5882;p560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83" name="Google Shape;5883;p560"/>
          <p:cNvSpPr/>
          <p:nvPr/>
        </p:nvSpPr>
        <p:spPr>
          <a:xfrm flipH="1">
            <a:off x="7005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4" name="Google Shape;5884;p560"/>
          <p:cNvSpPr/>
          <p:nvPr/>
        </p:nvSpPr>
        <p:spPr>
          <a:xfrm flipH="1">
            <a:off x="-16175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85" name="Google Shape;5885;p560"/>
          <p:cNvGrpSpPr/>
          <p:nvPr/>
        </p:nvGrpSpPr>
        <p:grpSpPr>
          <a:xfrm flipH="1"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5886" name="Google Shape;5886;p560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887" name="Google Shape;5887;p560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5888" name="Google Shape;5888;p560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89" name="Google Shape;5889;p560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90" name="Google Shape;5890;p560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5"/>
          <p:cNvSpPr/>
          <p:nvPr/>
        </p:nvSpPr>
        <p:spPr>
          <a:xfrm>
            <a:off x="501500" y="-6700"/>
            <a:ext cx="8652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45"/>
          <p:cNvSpPr txBox="1">
            <a:spLocks noGrp="1"/>
          </p:cNvSpPr>
          <p:nvPr>
            <p:ph type="subTitle" idx="1"/>
          </p:nvPr>
        </p:nvSpPr>
        <p:spPr>
          <a:xfrm>
            <a:off x="719824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45"/>
          <p:cNvSpPr txBox="1">
            <a:spLocks noGrp="1"/>
          </p:cNvSpPr>
          <p:nvPr>
            <p:ph type="subTitle" idx="2"/>
          </p:nvPr>
        </p:nvSpPr>
        <p:spPr>
          <a:xfrm>
            <a:off x="4546376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45"/>
          <p:cNvSpPr txBox="1">
            <a:spLocks noGrp="1"/>
          </p:cNvSpPr>
          <p:nvPr>
            <p:ph type="subTitle" idx="3"/>
          </p:nvPr>
        </p:nvSpPr>
        <p:spPr>
          <a:xfrm>
            <a:off x="719824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45"/>
          <p:cNvSpPr txBox="1">
            <a:spLocks noGrp="1"/>
          </p:cNvSpPr>
          <p:nvPr>
            <p:ph type="subTitle" idx="4"/>
          </p:nvPr>
        </p:nvSpPr>
        <p:spPr>
          <a:xfrm>
            <a:off x="4546376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45"/>
          <p:cNvSpPr txBox="1">
            <a:spLocks noGrp="1"/>
          </p:cNvSpPr>
          <p:nvPr>
            <p:ph type="subTitle" idx="5"/>
          </p:nvPr>
        </p:nvSpPr>
        <p:spPr>
          <a:xfrm>
            <a:off x="719824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6" name="Google Shape;406;p45"/>
          <p:cNvSpPr txBox="1">
            <a:spLocks noGrp="1"/>
          </p:cNvSpPr>
          <p:nvPr>
            <p:ph type="subTitle" idx="6"/>
          </p:nvPr>
        </p:nvSpPr>
        <p:spPr>
          <a:xfrm>
            <a:off x="719824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7" name="Google Shape;407;p45"/>
          <p:cNvSpPr txBox="1">
            <a:spLocks noGrp="1"/>
          </p:cNvSpPr>
          <p:nvPr>
            <p:ph type="subTitle" idx="7"/>
          </p:nvPr>
        </p:nvSpPr>
        <p:spPr>
          <a:xfrm>
            <a:off x="4546349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8" name="Google Shape;408;p45"/>
          <p:cNvSpPr txBox="1">
            <a:spLocks noGrp="1"/>
          </p:cNvSpPr>
          <p:nvPr>
            <p:ph type="subTitle" idx="8"/>
          </p:nvPr>
        </p:nvSpPr>
        <p:spPr>
          <a:xfrm>
            <a:off x="4546349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09" name="Google Shape;409;p45"/>
          <p:cNvGrpSpPr/>
          <p:nvPr/>
        </p:nvGrpSpPr>
        <p:grpSpPr>
          <a:xfrm>
            <a:off x="-9900" y="5"/>
            <a:ext cx="9163950" cy="5143500"/>
            <a:chOff x="-9900" y="5"/>
            <a:chExt cx="9163950" cy="5143500"/>
          </a:xfrm>
        </p:grpSpPr>
        <p:cxnSp>
          <p:nvCxnSpPr>
            <p:cNvPr id="410" name="Google Shape;410;p45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11" name="Google Shape;411;p45"/>
            <p:cNvGrpSpPr/>
            <p:nvPr/>
          </p:nvGrpSpPr>
          <p:grpSpPr>
            <a:xfrm>
              <a:off x="-9900" y="335363"/>
              <a:ext cx="9163950" cy="4472787"/>
              <a:chOff x="-9900" y="335363"/>
              <a:chExt cx="9163950" cy="4472787"/>
            </a:xfrm>
          </p:grpSpPr>
          <p:cxnSp>
            <p:nvCxnSpPr>
              <p:cNvPr id="412" name="Google Shape;412;p45"/>
              <p:cNvCxnSpPr/>
              <p:nvPr/>
            </p:nvCxnSpPr>
            <p:spPr>
              <a:xfrm>
                <a:off x="505050" y="4808150"/>
                <a:ext cx="8649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3" name="Google Shape;413;p45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2" name="Google Shape;5892;p561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93" name="Google Shape;5893;p561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5894" name="Google Shape;5894;p561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5895" name="Google Shape;5895;p561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96" name="Google Shape;5896;p561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897" name="Google Shape;5897;p561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98" name="Google Shape;5898;p561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899" name="Google Shape;5899;p561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2" name="Google Shape;5902;p563"/>
          <p:cNvSpPr/>
          <p:nvPr/>
        </p:nvSpPr>
        <p:spPr>
          <a:xfrm flipH="1">
            <a:off x="508275" y="4808150"/>
            <a:ext cx="86358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03" name="Google Shape;5903;p563"/>
          <p:cNvGrpSpPr/>
          <p:nvPr/>
        </p:nvGrpSpPr>
        <p:grpSpPr>
          <a:xfrm flipH="1"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5904" name="Google Shape;5904;p563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905" name="Google Shape;5905;p563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5906" name="Google Shape;5906;p563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07" name="Google Shape;5907;p563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9" name="Google Shape;5909;p564"/>
          <p:cNvSpPr/>
          <p:nvPr/>
        </p:nvSpPr>
        <p:spPr>
          <a:xfrm flipH="1">
            <a:off x="-100" y="4808150"/>
            <a:ext cx="501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10" name="Google Shape;5910;p564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5911" name="Google Shape;5911;p564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5912" name="Google Shape;5912;p564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13" name="Google Shape;5913;p564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914" name="Google Shape;5914;p564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/>
          <p:nvPr/>
        </p:nvSpPr>
        <p:spPr>
          <a:xfrm>
            <a:off x="8635800" y="0"/>
            <a:ext cx="5181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46"/>
          <p:cNvSpPr txBox="1">
            <a:spLocks noGrp="1"/>
          </p:cNvSpPr>
          <p:nvPr>
            <p:ph type="subTitle" idx="1"/>
          </p:nvPr>
        </p:nvSpPr>
        <p:spPr>
          <a:xfrm>
            <a:off x="720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46"/>
          <p:cNvSpPr txBox="1">
            <a:spLocks noGrp="1"/>
          </p:cNvSpPr>
          <p:nvPr>
            <p:ph type="subTitle" idx="2"/>
          </p:nvPr>
        </p:nvSpPr>
        <p:spPr>
          <a:xfrm>
            <a:off x="3579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46"/>
          <p:cNvSpPr txBox="1">
            <a:spLocks noGrp="1"/>
          </p:cNvSpPr>
          <p:nvPr>
            <p:ph type="subTitle" idx="3"/>
          </p:nvPr>
        </p:nvSpPr>
        <p:spPr>
          <a:xfrm>
            <a:off x="720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46"/>
          <p:cNvSpPr txBox="1">
            <a:spLocks noGrp="1"/>
          </p:cNvSpPr>
          <p:nvPr>
            <p:ph type="subTitle" idx="4"/>
          </p:nvPr>
        </p:nvSpPr>
        <p:spPr>
          <a:xfrm>
            <a:off x="3579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46"/>
          <p:cNvSpPr txBox="1">
            <a:spLocks noGrp="1"/>
          </p:cNvSpPr>
          <p:nvPr>
            <p:ph type="subTitle" idx="5"/>
          </p:nvPr>
        </p:nvSpPr>
        <p:spPr>
          <a:xfrm>
            <a:off x="6438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46"/>
          <p:cNvSpPr txBox="1">
            <a:spLocks noGrp="1"/>
          </p:cNvSpPr>
          <p:nvPr>
            <p:ph type="subTitle" idx="6"/>
          </p:nvPr>
        </p:nvSpPr>
        <p:spPr>
          <a:xfrm>
            <a:off x="6438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46"/>
          <p:cNvSpPr txBox="1">
            <a:spLocks noGrp="1"/>
          </p:cNvSpPr>
          <p:nvPr>
            <p:ph type="subTitle" idx="7"/>
          </p:nvPr>
        </p:nvSpPr>
        <p:spPr>
          <a:xfrm>
            <a:off x="720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4" name="Google Shape;424;p46"/>
          <p:cNvSpPr txBox="1">
            <a:spLocks noGrp="1"/>
          </p:cNvSpPr>
          <p:nvPr>
            <p:ph type="subTitle" idx="8"/>
          </p:nvPr>
        </p:nvSpPr>
        <p:spPr>
          <a:xfrm>
            <a:off x="3579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5" name="Google Shape;425;p46"/>
          <p:cNvSpPr txBox="1">
            <a:spLocks noGrp="1"/>
          </p:cNvSpPr>
          <p:nvPr>
            <p:ph type="subTitle" idx="9"/>
          </p:nvPr>
        </p:nvSpPr>
        <p:spPr>
          <a:xfrm>
            <a:off x="64398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6" name="Google Shape;426;p46"/>
          <p:cNvSpPr txBox="1">
            <a:spLocks noGrp="1"/>
          </p:cNvSpPr>
          <p:nvPr>
            <p:ph type="subTitle" idx="13"/>
          </p:nvPr>
        </p:nvSpPr>
        <p:spPr>
          <a:xfrm>
            <a:off x="720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7" name="Google Shape;427;p46"/>
          <p:cNvSpPr txBox="1">
            <a:spLocks noGrp="1"/>
          </p:cNvSpPr>
          <p:nvPr>
            <p:ph type="subTitle" idx="14"/>
          </p:nvPr>
        </p:nvSpPr>
        <p:spPr>
          <a:xfrm>
            <a:off x="3579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8" name="Google Shape;428;p46"/>
          <p:cNvSpPr txBox="1">
            <a:spLocks noGrp="1"/>
          </p:cNvSpPr>
          <p:nvPr>
            <p:ph type="subTitle" idx="15"/>
          </p:nvPr>
        </p:nvSpPr>
        <p:spPr>
          <a:xfrm>
            <a:off x="64398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29" name="Google Shape;429;p46"/>
          <p:cNvGrpSpPr/>
          <p:nvPr/>
        </p:nvGrpSpPr>
        <p:grpSpPr>
          <a:xfrm>
            <a:off x="-9900" y="-6641"/>
            <a:ext cx="9163800" cy="5176800"/>
            <a:chOff x="-9900" y="-6641"/>
            <a:chExt cx="9163800" cy="5176800"/>
          </a:xfrm>
        </p:grpSpPr>
        <p:grpSp>
          <p:nvGrpSpPr>
            <p:cNvPr id="430" name="Google Shape;430;p46"/>
            <p:cNvGrpSpPr/>
            <p:nvPr/>
          </p:nvGrpSpPr>
          <p:grpSpPr>
            <a:xfrm flipH="1">
              <a:off x="501500" y="-6641"/>
              <a:ext cx="8134300" cy="5176800"/>
              <a:chOff x="501500" y="-6641"/>
              <a:chExt cx="8134300" cy="5176800"/>
            </a:xfrm>
          </p:grpSpPr>
          <p:cxnSp>
            <p:nvCxnSpPr>
              <p:cNvPr id="431" name="Google Shape;431;p46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2" name="Google Shape;432;p46"/>
              <p:cNvCxnSpPr/>
              <p:nvPr/>
            </p:nvCxnSpPr>
            <p:spPr>
              <a:xfrm>
                <a:off x="8635800" y="-6641"/>
                <a:ext cx="0" cy="517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33" name="Google Shape;433;p46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7"/>
          <p:cNvSpPr/>
          <p:nvPr/>
        </p:nvSpPr>
        <p:spPr>
          <a:xfrm>
            <a:off x="-9900" y="721025"/>
            <a:ext cx="724200" cy="442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47"/>
          <p:cNvSpPr txBox="1">
            <a:spLocks noGrp="1"/>
          </p:cNvSpPr>
          <p:nvPr>
            <p:ph type="title"/>
          </p:nvPr>
        </p:nvSpPr>
        <p:spPr>
          <a:xfrm>
            <a:off x="2226600" y="3100300"/>
            <a:ext cx="5843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7" name="Google Shape;437;p47"/>
          <p:cNvSpPr txBox="1">
            <a:spLocks noGrp="1"/>
          </p:cNvSpPr>
          <p:nvPr>
            <p:ph type="subTitle" idx="1"/>
          </p:nvPr>
        </p:nvSpPr>
        <p:spPr>
          <a:xfrm>
            <a:off x="2226625" y="1661325"/>
            <a:ext cx="58434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38" name="Google Shape;438;p47"/>
          <p:cNvGrpSpPr/>
          <p:nvPr/>
        </p:nvGrpSpPr>
        <p:grpSpPr>
          <a:xfrm>
            <a:off x="-9900" y="-6650"/>
            <a:ext cx="9163900" cy="5183500"/>
            <a:chOff x="-9900" y="-6650"/>
            <a:chExt cx="9163900" cy="5183500"/>
          </a:xfrm>
        </p:grpSpPr>
        <p:cxnSp>
          <p:nvCxnSpPr>
            <p:cNvPr id="439" name="Google Shape;439;p47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0" name="Google Shape;440;p47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1" name="Google Shape;441;p47"/>
            <p:cNvCxnSpPr/>
            <p:nvPr/>
          </p:nvCxnSpPr>
          <p:spPr>
            <a:xfrm>
              <a:off x="715463" y="6650"/>
              <a:ext cx="0" cy="517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2" name="Google Shape;442;p47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8"/>
          <p:cNvSpPr/>
          <p:nvPr/>
        </p:nvSpPr>
        <p:spPr>
          <a:xfrm>
            <a:off x="0" y="-6775"/>
            <a:ext cx="570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48"/>
          <p:cNvSpPr txBox="1">
            <a:spLocks noGrp="1"/>
          </p:cNvSpPr>
          <p:nvPr>
            <p:ph type="title"/>
          </p:nvPr>
        </p:nvSpPr>
        <p:spPr>
          <a:xfrm>
            <a:off x="798388" y="2046116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48"/>
          <p:cNvSpPr txBox="1">
            <a:spLocks noGrp="1"/>
          </p:cNvSpPr>
          <p:nvPr>
            <p:ph type="subTitle" idx="1"/>
          </p:nvPr>
        </p:nvSpPr>
        <p:spPr>
          <a:xfrm>
            <a:off x="798400" y="2669261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47" name="Google Shape;447;p48"/>
          <p:cNvSpPr txBox="1">
            <a:spLocks noGrp="1"/>
          </p:cNvSpPr>
          <p:nvPr>
            <p:ph type="title" idx="2"/>
          </p:nvPr>
        </p:nvSpPr>
        <p:spPr>
          <a:xfrm>
            <a:off x="798400" y="803930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8" name="Google Shape;448;p48"/>
          <p:cNvSpPr txBox="1">
            <a:spLocks noGrp="1"/>
          </p:cNvSpPr>
          <p:nvPr>
            <p:ph type="subTitle" idx="3"/>
          </p:nvPr>
        </p:nvSpPr>
        <p:spPr>
          <a:xfrm>
            <a:off x="798400" y="142708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49" name="Google Shape;449;p48"/>
          <p:cNvSpPr txBox="1">
            <a:spLocks noGrp="1"/>
          </p:cNvSpPr>
          <p:nvPr>
            <p:ph type="title" idx="4"/>
          </p:nvPr>
        </p:nvSpPr>
        <p:spPr>
          <a:xfrm>
            <a:off x="798388" y="3288291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0" name="Google Shape;450;p48"/>
          <p:cNvSpPr txBox="1">
            <a:spLocks noGrp="1"/>
          </p:cNvSpPr>
          <p:nvPr>
            <p:ph type="subTitle" idx="5"/>
          </p:nvPr>
        </p:nvSpPr>
        <p:spPr>
          <a:xfrm>
            <a:off x="798400" y="391143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51" name="Google Shape;451;p48"/>
          <p:cNvSpPr>
            <a:spLocks noGrp="1"/>
          </p:cNvSpPr>
          <p:nvPr>
            <p:ph type="pic" idx="6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52" name="Google Shape;452;p48"/>
          <p:cNvGrpSpPr/>
          <p:nvPr/>
        </p:nvGrpSpPr>
        <p:grpSpPr>
          <a:xfrm>
            <a:off x="-9900" y="-6450"/>
            <a:ext cx="9163800" cy="5146775"/>
            <a:chOff x="-9900" y="-6450"/>
            <a:chExt cx="9163800" cy="5146775"/>
          </a:xfrm>
        </p:grpSpPr>
        <p:cxnSp>
          <p:nvCxnSpPr>
            <p:cNvPr id="453" name="Google Shape;453;p48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4" name="Google Shape;454;p48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5" name="Google Shape;455;p48"/>
            <p:cNvCxnSpPr/>
            <p:nvPr/>
          </p:nvCxnSpPr>
          <p:spPr>
            <a:xfrm>
              <a:off x="715463" y="721025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6" name="Google Shape;456;p48"/>
            <p:cNvCxnSpPr/>
            <p:nvPr/>
          </p:nvCxnSpPr>
          <p:spPr>
            <a:xfrm rot="10800000">
              <a:off x="5708350" y="-6450"/>
              <a:ext cx="0" cy="442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9"/>
          <p:cNvSpPr/>
          <p:nvPr/>
        </p:nvSpPr>
        <p:spPr>
          <a:xfrm>
            <a:off x="-88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49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49"/>
          <p:cNvSpPr txBox="1">
            <a:spLocks noGrp="1"/>
          </p:cNvSpPr>
          <p:nvPr>
            <p:ph type="title" hasCustomPrompt="1"/>
          </p:nvPr>
        </p:nvSpPr>
        <p:spPr>
          <a:xfrm>
            <a:off x="992050" y="1865125"/>
            <a:ext cx="60393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61" name="Google Shape;461;p49"/>
          <p:cNvSpPr txBox="1">
            <a:spLocks noGrp="1"/>
          </p:cNvSpPr>
          <p:nvPr>
            <p:ph type="subTitle" idx="1"/>
          </p:nvPr>
        </p:nvSpPr>
        <p:spPr>
          <a:xfrm>
            <a:off x="992050" y="2878075"/>
            <a:ext cx="6039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62" name="Google Shape;462;p49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463" name="Google Shape;463;p49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64" name="Google Shape;464;p49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465" name="Google Shape;465;p49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6" name="Google Shape;466;p49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7" name="Google Shape;467;p49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0"/>
          <p:cNvSpPr/>
          <p:nvPr/>
        </p:nvSpPr>
        <p:spPr>
          <a:xfrm flipH="1">
            <a:off x="8635600" y="4808150"/>
            <a:ext cx="5184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471" name="Google Shape;471;p50"/>
          <p:cNvGrpSpPr/>
          <p:nvPr/>
        </p:nvGrpSpPr>
        <p:grpSpPr>
          <a:xfrm>
            <a:off x="-9900" y="5"/>
            <a:ext cx="9163900" cy="5143500"/>
            <a:chOff x="-9900" y="5"/>
            <a:chExt cx="9163900" cy="5143500"/>
          </a:xfrm>
        </p:grpSpPr>
        <p:cxnSp>
          <p:nvCxnSpPr>
            <p:cNvPr id="472" name="Google Shape;472;p50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73" name="Google Shape;473;p50"/>
            <p:cNvGrpSpPr/>
            <p:nvPr/>
          </p:nvGrpSpPr>
          <p:grpSpPr>
            <a:xfrm>
              <a:off x="-9900" y="335363"/>
              <a:ext cx="9163900" cy="4474762"/>
              <a:chOff x="-9900" y="335363"/>
              <a:chExt cx="9163900" cy="4474762"/>
            </a:xfrm>
          </p:grpSpPr>
          <p:cxnSp>
            <p:nvCxnSpPr>
              <p:cNvPr id="474" name="Google Shape;474;p50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5" name="Google Shape;475;p50"/>
              <p:cNvCxnSpPr/>
              <p:nvPr/>
            </p:nvCxnSpPr>
            <p:spPr>
              <a:xfrm rot="10800000" flipH="1">
                <a:off x="508000" y="4808025"/>
                <a:ext cx="86460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cxnSp>
        <p:nvCxnSpPr>
          <p:cNvPr id="476" name="Google Shape;476;p50"/>
          <p:cNvCxnSpPr/>
          <p:nvPr/>
        </p:nvCxnSpPr>
        <p:spPr>
          <a:xfrm>
            <a:off x="8635800" y="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1"/>
          <p:cNvSpPr/>
          <p:nvPr/>
        </p:nvSpPr>
        <p:spPr>
          <a:xfrm>
            <a:off x="-24600" y="-6775"/>
            <a:ext cx="738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1"/>
          <p:cNvSpPr txBox="1">
            <a:spLocks noGrp="1"/>
          </p:cNvSpPr>
          <p:nvPr>
            <p:ph type="title"/>
          </p:nvPr>
        </p:nvSpPr>
        <p:spPr>
          <a:xfrm>
            <a:off x="823292" y="996700"/>
            <a:ext cx="24021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51"/>
          <p:cNvSpPr txBox="1">
            <a:spLocks noGrp="1"/>
          </p:cNvSpPr>
          <p:nvPr>
            <p:ph type="subTitle" idx="1"/>
          </p:nvPr>
        </p:nvSpPr>
        <p:spPr>
          <a:xfrm>
            <a:off x="823300" y="2180350"/>
            <a:ext cx="4362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51"/>
          <p:cNvSpPr>
            <a:spLocks noGrp="1"/>
          </p:cNvSpPr>
          <p:nvPr>
            <p:ph type="pic" idx="2"/>
          </p:nvPr>
        </p:nvSpPr>
        <p:spPr>
          <a:xfrm>
            <a:off x="5708350" y="3135300"/>
            <a:ext cx="3445500" cy="2008200"/>
          </a:xfrm>
          <a:prstGeom prst="rect">
            <a:avLst/>
          </a:prstGeom>
          <a:noFill/>
          <a:ln>
            <a:noFill/>
          </a:ln>
        </p:spPr>
      </p:sp>
      <p:sp>
        <p:nvSpPr>
          <p:cNvPr id="482" name="Google Shape;482;p51"/>
          <p:cNvSpPr>
            <a:spLocks noGrp="1"/>
          </p:cNvSpPr>
          <p:nvPr>
            <p:ph type="pic" idx="3"/>
          </p:nvPr>
        </p:nvSpPr>
        <p:spPr>
          <a:xfrm>
            <a:off x="5708350" y="-13175"/>
            <a:ext cx="3445500" cy="3148500"/>
          </a:xfrm>
          <a:prstGeom prst="rect">
            <a:avLst/>
          </a:prstGeom>
          <a:noFill/>
          <a:ln>
            <a:noFill/>
          </a:ln>
        </p:spPr>
      </p:sp>
      <p:sp>
        <p:nvSpPr>
          <p:cNvPr id="483" name="Google Shape;483;p51"/>
          <p:cNvSpPr>
            <a:spLocks noGrp="1"/>
          </p:cNvSpPr>
          <p:nvPr>
            <p:ph type="pic" idx="4"/>
          </p:nvPr>
        </p:nvSpPr>
        <p:spPr>
          <a:xfrm>
            <a:off x="715475" y="3135300"/>
            <a:ext cx="4992900" cy="200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2"/>
          <p:cNvSpPr/>
          <p:nvPr/>
        </p:nvSpPr>
        <p:spPr>
          <a:xfrm>
            <a:off x="5708350" y="44194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2"/>
          <p:cNvSpPr/>
          <p:nvPr/>
        </p:nvSpPr>
        <p:spPr>
          <a:xfrm>
            <a:off x="-9900" y="-9975"/>
            <a:ext cx="7230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2"/>
          <p:cNvSpPr>
            <a:spLocks noGrp="1"/>
          </p:cNvSpPr>
          <p:nvPr>
            <p:ph type="pic" idx="2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488" name="Google Shape;488;p52"/>
          <p:cNvSpPr txBox="1">
            <a:spLocks noGrp="1"/>
          </p:cNvSpPr>
          <p:nvPr>
            <p:ph type="title"/>
          </p:nvPr>
        </p:nvSpPr>
        <p:spPr>
          <a:xfrm>
            <a:off x="854350" y="668070"/>
            <a:ext cx="44481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52"/>
          <p:cNvSpPr txBox="1">
            <a:spLocks noGrp="1"/>
          </p:cNvSpPr>
          <p:nvPr>
            <p:ph type="subTitle" idx="1"/>
          </p:nvPr>
        </p:nvSpPr>
        <p:spPr>
          <a:xfrm>
            <a:off x="854300" y="1817843"/>
            <a:ext cx="44481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2"/>
          <p:cNvSpPr txBox="1"/>
          <p:nvPr/>
        </p:nvSpPr>
        <p:spPr>
          <a:xfrm>
            <a:off x="854300" y="34595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CREDITS: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This presentation template was created by </a:t>
            </a:r>
            <a:r>
              <a:rPr lang="en" sz="1200" b="1" i="0" u="sng" strike="noStrike" cap="none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2"/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includes icons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infographics &amp; images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0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200" b="1" i="0" u="sng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491" name="Google Shape;491;p52"/>
          <p:cNvGrpSpPr/>
          <p:nvPr/>
        </p:nvGrpSpPr>
        <p:grpSpPr>
          <a:xfrm>
            <a:off x="-9900" y="-4875"/>
            <a:ext cx="9163900" cy="5161809"/>
            <a:chOff x="-9900" y="-4875"/>
            <a:chExt cx="9163900" cy="5161809"/>
          </a:xfrm>
        </p:grpSpPr>
        <p:cxnSp>
          <p:nvCxnSpPr>
            <p:cNvPr id="492" name="Google Shape;492;p52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3" name="Google Shape;493;p52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4" name="Google Shape;494;p52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5" name="Google Shape;495;p52"/>
            <p:cNvCxnSpPr/>
            <p:nvPr/>
          </p:nvCxnSpPr>
          <p:spPr>
            <a:xfrm flipH="1">
              <a:off x="8428450" y="-4875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6" name="Google Shape;496;p52"/>
            <p:cNvCxnSpPr/>
            <p:nvPr/>
          </p:nvCxnSpPr>
          <p:spPr>
            <a:xfrm rot="10800000">
              <a:off x="5708350" y="717834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3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5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53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01" name="Google Shape;501;p53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502" name="Google Shape;502;p53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503" name="Google Shape;503;p53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4" name="Google Shape;504;p53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05" name="Google Shape;505;p53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6" name="Google Shape;506;p53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5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10" name="Google Shape;510;p54"/>
          <p:cNvSpPr/>
          <p:nvPr/>
        </p:nvSpPr>
        <p:spPr>
          <a:xfrm flipH="1">
            <a:off x="-100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1" name="Google Shape;511;p54"/>
          <p:cNvGrpSpPr/>
          <p:nvPr/>
        </p:nvGrpSpPr>
        <p:grpSpPr>
          <a:xfrm>
            <a:off x="-9900" y="335363"/>
            <a:ext cx="9163800" cy="4866011"/>
            <a:chOff x="-9900" y="335363"/>
            <a:chExt cx="9163800" cy="4866011"/>
          </a:xfrm>
        </p:grpSpPr>
        <p:cxnSp>
          <p:nvCxnSpPr>
            <p:cNvPr id="512" name="Google Shape;512;p54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3" name="Google Shape;513;p54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4" name="Google Shape;514;p54"/>
            <p:cNvCxnSpPr/>
            <p:nvPr/>
          </p:nvCxnSpPr>
          <p:spPr>
            <a:xfrm>
              <a:off x="501500" y="335374"/>
              <a:ext cx="0" cy="486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5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17" name="Google Shape;517;p55"/>
          <p:cNvSpPr/>
          <p:nvPr/>
        </p:nvSpPr>
        <p:spPr>
          <a:xfrm>
            <a:off x="-8825" y="723575"/>
            <a:ext cx="722100" cy="370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55"/>
          <p:cNvSpPr/>
          <p:nvPr/>
        </p:nvSpPr>
        <p:spPr>
          <a:xfrm flipH="1">
            <a:off x="8428375" y="4425675"/>
            <a:ext cx="7221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9" name="Google Shape;519;p55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520" name="Google Shape;520;p55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21" name="Google Shape;521;p55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522" name="Google Shape;522;p55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3" name="Google Shape;523;p55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4" name="Google Shape;524;p55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6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56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56"/>
          <p:cNvSpPr/>
          <p:nvPr/>
        </p:nvSpPr>
        <p:spPr>
          <a:xfrm flipH="1">
            <a:off x="7005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56"/>
          <p:cNvSpPr/>
          <p:nvPr/>
        </p:nvSpPr>
        <p:spPr>
          <a:xfrm flipH="1">
            <a:off x="-16175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0" name="Google Shape;530;p56"/>
          <p:cNvGrpSpPr/>
          <p:nvPr/>
        </p:nvGrpSpPr>
        <p:grpSpPr>
          <a:xfrm flipH="1"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531" name="Google Shape;531;p56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32" name="Google Shape;532;p56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533" name="Google Shape;533;p56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4" name="Google Shape;534;p56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5" name="Google Shape;535;p56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7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8" name="Google Shape;538;p57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539" name="Google Shape;539;p57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540" name="Google Shape;540;p57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1" name="Google Shape;541;p57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42" name="Google Shape;542;p57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3" name="Google Shape;543;p57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44" name="Google Shape;544;p57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9"/>
          <p:cNvSpPr/>
          <p:nvPr/>
        </p:nvSpPr>
        <p:spPr>
          <a:xfrm flipH="1">
            <a:off x="508275" y="4808150"/>
            <a:ext cx="86358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8" name="Google Shape;548;p59"/>
          <p:cNvGrpSpPr/>
          <p:nvPr/>
        </p:nvGrpSpPr>
        <p:grpSpPr>
          <a:xfrm flipH="1"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549" name="Google Shape;549;p59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50" name="Google Shape;550;p59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551" name="Google Shape;551;p59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2" name="Google Shape;552;p59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0"/>
          <p:cNvSpPr/>
          <p:nvPr/>
        </p:nvSpPr>
        <p:spPr>
          <a:xfrm flipH="1">
            <a:off x="-100" y="4808150"/>
            <a:ext cx="501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5" name="Google Shape;555;p60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556" name="Google Shape;556;p60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557" name="Google Shape;557;p60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8" name="Google Shape;558;p60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59" name="Google Shape;559;p60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2"/>
          <p:cNvSpPr/>
          <p:nvPr/>
        </p:nvSpPr>
        <p:spPr>
          <a:xfrm>
            <a:off x="8430775" y="44224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62"/>
          <p:cNvSpPr txBox="1">
            <a:spLocks noGrp="1"/>
          </p:cNvSpPr>
          <p:nvPr>
            <p:ph type="ctrTitle"/>
          </p:nvPr>
        </p:nvSpPr>
        <p:spPr>
          <a:xfrm>
            <a:off x="976175" y="1239025"/>
            <a:ext cx="4315500" cy="2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62"/>
          <p:cNvSpPr txBox="1">
            <a:spLocks noGrp="1"/>
          </p:cNvSpPr>
          <p:nvPr>
            <p:ph type="subTitle" idx="1"/>
          </p:nvPr>
        </p:nvSpPr>
        <p:spPr>
          <a:xfrm>
            <a:off x="976175" y="3428675"/>
            <a:ext cx="4315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7" name="Google Shape;567;p62"/>
          <p:cNvSpPr>
            <a:spLocks noGrp="1"/>
          </p:cNvSpPr>
          <p:nvPr>
            <p:ph type="pic" idx="2"/>
          </p:nvPr>
        </p:nvSpPr>
        <p:spPr>
          <a:xfrm>
            <a:off x="5713175" y="726225"/>
            <a:ext cx="3429000" cy="3691500"/>
          </a:xfrm>
          <a:prstGeom prst="rect">
            <a:avLst/>
          </a:prstGeom>
          <a:noFill/>
          <a:ln>
            <a:noFill/>
          </a:ln>
        </p:spPr>
      </p:sp>
      <p:sp>
        <p:nvSpPr>
          <p:cNvPr id="568" name="Google Shape;568;p62"/>
          <p:cNvSpPr/>
          <p:nvPr/>
        </p:nvSpPr>
        <p:spPr>
          <a:xfrm>
            <a:off x="715525" y="-9980"/>
            <a:ext cx="4992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9" name="Google Shape;569;p62"/>
          <p:cNvGrpSpPr/>
          <p:nvPr/>
        </p:nvGrpSpPr>
        <p:grpSpPr>
          <a:xfrm>
            <a:off x="-9900" y="-13291"/>
            <a:ext cx="9163900" cy="5163441"/>
            <a:chOff x="-9900" y="-13291"/>
            <a:chExt cx="9163900" cy="5163441"/>
          </a:xfrm>
        </p:grpSpPr>
        <p:cxnSp>
          <p:nvCxnSpPr>
            <p:cNvPr id="570" name="Google Shape;570;p62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1" name="Google Shape;571;p62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2" name="Google Shape;572;p62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3" name="Google Shape;573;p62"/>
            <p:cNvCxnSpPr/>
            <p:nvPr/>
          </p:nvCxnSpPr>
          <p:spPr>
            <a:xfrm flipH="1">
              <a:off x="8428450" y="4425800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4" name="Google Shape;574;p62"/>
            <p:cNvCxnSpPr/>
            <p:nvPr/>
          </p:nvCxnSpPr>
          <p:spPr>
            <a:xfrm rot="10800000">
              <a:off x="5708350" y="-13291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3"/>
          <p:cNvSpPr/>
          <p:nvPr/>
        </p:nvSpPr>
        <p:spPr>
          <a:xfrm>
            <a:off x="501500" y="4808150"/>
            <a:ext cx="8643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6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578" name="Google Shape;578;p63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cxnSp>
          <p:nvCxnSpPr>
            <p:cNvPr id="579" name="Google Shape;579;p63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80" name="Google Shape;580;p63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581" name="Google Shape;581;p63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2" name="Google Shape;582;p63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64"/>
          <p:cNvSpPr/>
          <p:nvPr/>
        </p:nvSpPr>
        <p:spPr>
          <a:xfrm>
            <a:off x="8635800" y="335375"/>
            <a:ext cx="518100" cy="44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6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64"/>
          <p:cNvSpPr txBox="1">
            <a:spLocks noGrp="1"/>
          </p:cNvSpPr>
          <p:nvPr>
            <p:ph type="title" idx="2"/>
          </p:nvPr>
        </p:nvSpPr>
        <p:spPr>
          <a:xfrm>
            <a:off x="71916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87" name="Google Shape;587;p64"/>
          <p:cNvSpPr txBox="1">
            <a:spLocks noGrp="1"/>
          </p:cNvSpPr>
          <p:nvPr>
            <p:ph type="title" idx="3"/>
          </p:nvPr>
        </p:nvSpPr>
        <p:spPr>
          <a:xfrm>
            <a:off x="71916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88" name="Google Shape;588;p64"/>
          <p:cNvSpPr txBox="1">
            <a:spLocks noGrp="1"/>
          </p:cNvSpPr>
          <p:nvPr>
            <p:ph type="title" idx="4"/>
          </p:nvPr>
        </p:nvSpPr>
        <p:spPr>
          <a:xfrm>
            <a:off x="3418440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89" name="Google Shape;589;p64"/>
          <p:cNvSpPr txBox="1">
            <a:spLocks noGrp="1"/>
          </p:cNvSpPr>
          <p:nvPr>
            <p:ph type="title" idx="5"/>
          </p:nvPr>
        </p:nvSpPr>
        <p:spPr>
          <a:xfrm>
            <a:off x="3418440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90" name="Google Shape;590;p64"/>
          <p:cNvSpPr txBox="1">
            <a:spLocks noGrp="1"/>
          </p:cNvSpPr>
          <p:nvPr>
            <p:ph type="title" idx="6"/>
          </p:nvPr>
        </p:nvSpPr>
        <p:spPr>
          <a:xfrm>
            <a:off x="611771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91" name="Google Shape;591;p64"/>
          <p:cNvSpPr txBox="1">
            <a:spLocks noGrp="1"/>
          </p:cNvSpPr>
          <p:nvPr>
            <p:ph type="title" idx="7"/>
          </p:nvPr>
        </p:nvSpPr>
        <p:spPr>
          <a:xfrm>
            <a:off x="611771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92" name="Google Shape;592;p64"/>
          <p:cNvSpPr txBox="1">
            <a:spLocks noGrp="1"/>
          </p:cNvSpPr>
          <p:nvPr>
            <p:ph type="subTitle" idx="1"/>
          </p:nvPr>
        </p:nvSpPr>
        <p:spPr>
          <a:xfrm>
            <a:off x="72000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3" name="Google Shape;593;p64"/>
          <p:cNvSpPr txBox="1">
            <a:spLocks noGrp="1"/>
          </p:cNvSpPr>
          <p:nvPr>
            <p:ph type="subTitle" idx="8"/>
          </p:nvPr>
        </p:nvSpPr>
        <p:spPr>
          <a:xfrm>
            <a:off x="3419275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4" name="Google Shape;594;p64"/>
          <p:cNvSpPr txBox="1">
            <a:spLocks noGrp="1"/>
          </p:cNvSpPr>
          <p:nvPr>
            <p:ph type="subTitle" idx="9"/>
          </p:nvPr>
        </p:nvSpPr>
        <p:spPr>
          <a:xfrm>
            <a:off x="611855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5" name="Google Shape;595;p64"/>
          <p:cNvSpPr txBox="1">
            <a:spLocks noGrp="1"/>
          </p:cNvSpPr>
          <p:nvPr>
            <p:ph type="subTitle" idx="13"/>
          </p:nvPr>
        </p:nvSpPr>
        <p:spPr>
          <a:xfrm>
            <a:off x="72000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6" name="Google Shape;596;p64"/>
          <p:cNvSpPr txBox="1">
            <a:spLocks noGrp="1"/>
          </p:cNvSpPr>
          <p:nvPr>
            <p:ph type="subTitle" idx="14"/>
          </p:nvPr>
        </p:nvSpPr>
        <p:spPr>
          <a:xfrm>
            <a:off x="3419275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7" name="Google Shape;597;p64"/>
          <p:cNvSpPr txBox="1">
            <a:spLocks noGrp="1"/>
          </p:cNvSpPr>
          <p:nvPr>
            <p:ph type="subTitle" idx="15"/>
          </p:nvPr>
        </p:nvSpPr>
        <p:spPr>
          <a:xfrm>
            <a:off x="611855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98" name="Google Shape;598;p64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599" name="Google Shape;599;p64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600" name="Google Shape;600;p64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1" name="Google Shape;601;p64"/>
              <p:cNvCxnSpPr/>
              <p:nvPr/>
            </p:nvCxnSpPr>
            <p:spPr>
              <a:xfrm>
                <a:off x="86358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02" name="Google Shape;602;p64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603" name="Google Shape;603;p64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4" name="Google Shape;604;p64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5"/>
          <p:cNvSpPr/>
          <p:nvPr/>
        </p:nvSpPr>
        <p:spPr>
          <a:xfrm>
            <a:off x="-25250" y="4422475"/>
            <a:ext cx="348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65"/>
          <p:cNvSpPr>
            <a:spLocks noGrp="1"/>
          </p:cNvSpPr>
          <p:nvPr>
            <p:ph type="pic" idx="2"/>
          </p:nvPr>
        </p:nvSpPr>
        <p:spPr>
          <a:xfrm>
            <a:off x="0" y="726125"/>
            <a:ext cx="3463200" cy="3689400"/>
          </a:xfrm>
          <a:prstGeom prst="rect">
            <a:avLst/>
          </a:prstGeom>
          <a:noFill/>
          <a:ln>
            <a:noFill/>
          </a:ln>
        </p:spPr>
      </p:sp>
      <p:sp>
        <p:nvSpPr>
          <p:cNvPr id="608" name="Google Shape;608;p65"/>
          <p:cNvSpPr txBox="1">
            <a:spLocks noGrp="1"/>
          </p:cNvSpPr>
          <p:nvPr>
            <p:ph type="title"/>
          </p:nvPr>
        </p:nvSpPr>
        <p:spPr>
          <a:xfrm>
            <a:off x="3754975" y="1365900"/>
            <a:ext cx="453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65"/>
          <p:cNvSpPr txBox="1">
            <a:spLocks noGrp="1"/>
          </p:cNvSpPr>
          <p:nvPr>
            <p:ph type="subTitle" idx="1"/>
          </p:nvPr>
        </p:nvSpPr>
        <p:spPr>
          <a:xfrm>
            <a:off x="3754975" y="2081825"/>
            <a:ext cx="4530300" cy="18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10" name="Google Shape;610;p65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1" name="Google Shape;611;p65"/>
          <p:cNvGrpSpPr/>
          <p:nvPr/>
        </p:nvGrpSpPr>
        <p:grpSpPr>
          <a:xfrm>
            <a:off x="-25250" y="-6650"/>
            <a:ext cx="9179400" cy="5156800"/>
            <a:chOff x="-25250" y="-6650"/>
            <a:chExt cx="9179400" cy="5156800"/>
          </a:xfrm>
        </p:grpSpPr>
        <p:cxnSp>
          <p:nvCxnSpPr>
            <p:cNvPr id="612" name="Google Shape;612;p65"/>
            <p:cNvCxnSpPr/>
            <p:nvPr/>
          </p:nvCxnSpPr>
          <p:spPr>
            <a:xfrm>
              <a:off x="34687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3" name="Google Shape;613;p65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4" name="Google Shape;614;p65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5" name="Google Shape;615;p65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6"/>
          <p:cNvSpPr/>
          <p:nvPr/>
        </p:nvSpPr>
        <p:spPr>
          <a:xfrm>
            <a:off x="5708350" y="44256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66"/>
          <p:cNvSpPr/>
          <p:nvPr/>
        </p:nvSpPr>
        <p:spPr>
          <a:xfrm>
            <a:off x="0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66"/>
          <p:cNvSpPr>
            <a:spLocks noGrp="1"/>
          </p:cNvSpPr>
          <p:nvPr>
            <p:ph type="pic" idx="2"/>
          </p:nvPr>
        </p:nvSpPr>
        <p:spPr>
          <a:xfrm>
            <a:off x="5715000" y="727725"/>
            <a:ext cx="34389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66"/>
          <p:cNvSpPr txBox="1">
            <a:spLocks noGrp="1"/>
          </p:cNvSpPr>
          <p:nvPr>
            <p:ph type="title"/>
          </p:nvPr>
        </p:nvSpPr>
        <p:spPr>
          <a:xfrm>
            <a:off x="1018025" y="2239975"/>
            <a:ext cx="32607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1" name="Google Shape;621;p66"/>
          <p:cNvSpPr txBox="1">
            <a:spLocks noGrp="1"/>
          </p:cNvSpPr>
          <p:nvPr>
            <p:ph type="title" idx="3"/>
          </p:nvPr>
        </p:nvSpPr>
        <p:spPr>
          <a:xfrm>
            <a:off x="1018025" y="1321975"/>
            <a:ext cx="1641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622" name="Google Shape;622;p66"/>
          <p:cNvGrpSpPr/>
          <p:nvPr/>
        </p:nvGrpSpPr>
        <p:grpSpPr>
          <a:xfrm>
            <a:off x="-9900" y="6650"/>
            <a:ext cx="9163800" cy="5147036"/>
            <a:chOff x="-9900" y="6650"/>
            <a:chExt cx="9163800" cy="5147036"/>
          </a:xfrm>
        </p:grpSpPr>
        <p:cxnSp>
          <p:nvCxnSpPr>
            <p:cNvPr id="623" name="Google Shape;623;p66"/>
            <p:cNvCxnSpPr/>
            <p:nvPr/>
          </p:nvCxnSpPr>
          <p:spPr>
            <a:xfrm rot="10800000">
              <a:off x="5708350" y="714586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4" name="Google Shape;624;p66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5" name="Google Shape;625;p66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6" name="Google Shape;626;p66"/>
            <p:cNvCxnSpPr/>
            <p:nvPr/>
          </p:nvCxnSpPr>
          <p:spPr>
            <a:xfrm>
              <a:off x="715463" y="6650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7"/>
          <p:cNvSpPr/>
          <p:nvPr/>
        </p:nvSpPr>
        <p:spPr>
          <a:xfrm>
            <a:off x="-99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67"/>
          <p:cNvSpPr txBox="1">
            <a:spLocks noGrp="1"/>
          </p:cNvSpPr>
          <p:nvPr>
            <p:ph type="title"/>
          </p:nvPr>
        </p:nvSpPr>
        <p:spPr>
          <a:xfrm>
            <a:off x="722376" y="4480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67"/>
          <p:cNvSpPr txBox="1">
            <a:spLocks noGrp="1"/>
          </p:cNvSpPr>
          <p:nvPr>
            <p:ph type="subTitle" idx="1"/>
          </p:nvPr>
        </p:nvSpPr>
        <p:spPr>
          <a:xfrm>
            <a:off x="4101523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67"/>
          <p:cNvSpPr txBox="1">
            <a:spLocks noGrp="1"/>
          </p:cNvSpPr>
          <p:nvPr>
            <p:ph type="subTitle" idx="2"/>
          </p:nvPr>
        </p:nvSpPr>
        <p:spPr>
          <a:xfrm>
            <a:off x="722375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67"/>
          <p:cNvSpPr txBox="1">
            <a:spLocks noGrp="1"/>
          </p:cNvSpPr>
          <p:nvPr>
            <p:ph type="subTitle" idx="3"/>
          </p:nvPr>
        </p:nvSpPr>
        <p:spPr>
          <a:xfrm>
            <a:off x="722375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3" name="Google Shape;633;p67"/>
          <p:cNvSpPr txBox="1">
            <a:spLocks noGrp="1"/>
          </p:cNvSpPr>
          <p:nvPr>
            <p:ph type="subTitle" idx="4"/>
          </p:nvPr>
        </p:nvSpPr>
        <p:spPr>
          <a:xfrm>
            <a:off x="4101523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34" name="Google Shape;634;p67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635" name="Google Shape;635;p67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636" name="Google Shape;636;p67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7" name="Google Shape;637;p67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638" name="Google Shape;638;p67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8"/>
          <p:cNvSpPr/>
          <p:nvPr/>
        </p:nvSpPr>
        <p:spPr>
          <a:xfrm>
            <a:off x="-9900" y="4808150"/>
            <a:ext cx="8645700" cy="3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6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68"/>
          <p:cNvSpPr txBox="1">
            <a:spLocks noGrp="1"/>
          </p:cNvSpPr>
          <p:nvPr>
            <p:ph type="subTitle" idx="1"/>
          </p:nvPr>
        </p:nvSpPr>
        <p:spPr>
          <a:xfrm>
            <a:off x="713225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68"/>
          <p:cNvSpPr txBox="1">
            <a:spLocks noGrp="1"/>
          </p:cNvSpPr>
          <p:nvPr>
            <p:ph type="subTitle" idx="2"/>
          </p:nvPr>
        </p:nvSpPr>
        <p:spPr>
          <a:xfrm>
            <a:off x="3378910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68"/>
          <p:cNvSpPr txBox="1">
            <a:spLocks noGrp="1"/>
          </p:cNvSpPr>
          <p:nvPr>
            <p:ph type="subTitle" idx="3"/>
          </p:nvPr>
        </p:nvSpPr>
        <p:spPr>
          <a:xfrm>
            <a:off x="6044602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68"/>
          <p:cNvSpPr txBox="1">
            <a:spLocks noGrp="1"/>
          </p:cNvSpPr>
          <p:nvPr>
            <p:ph type="subTitle" idx="4"/>
          </p:nvPr>
        </p:nvSpPr>
        <p:spPr>
          <a:xfrm>
            <a:off x="71322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6" name="Google Shape;646;p68"/>
          <p:cNvSpPr txBox="1">
            <a:spLocks noGrp="1"/>
          </p:cNvSpPr>
          <p:nvPr>
            <p:ph type="subTitle" idx="5"/>
          </p:nvPr>
        </p:nvSpPr>
        <p:spPr>
          <a:xfrm>
            <a:off x="337891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7" name="Google Shape;647;p68"/>
          <p:cNvSpPr txBox="1">
            <a:spLocks noGrp="1"/>
          </p:cNvSpPr>
          <p:nvPr>
            <p:ph type="subTitle" idx="6"/>
          </p:nvPr>
        </p:nvSpPr>
        <p:spPr>
          <a:xfrm>
            <a:off x="6044606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48" name="Google Shape;648;p68"/>
          <p:cNvGrpSpPr/>
          <p:nvPr/>
        </p:nvGrpSpPr>
        <p:grpSpPr>
          <a:xfrm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649" name="Google Shape;649;p68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650" name="Google Shape;650;p68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651" name="Google Shape;651;p68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2" name="Google Shape;652;p68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69"/>
          <p:cNvSpPr/>
          <p:nvPr/>
        </p:nvSpPr>
        <p:spPr>
          <a:xfrm>
            <a:off x="501500" y="-6700"/>
            <a:ext cx="8652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6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69"/>
          <p:cNvSpPr txBox="1">
            <a:spLocks noGrp="1"/>
          </p:cNvSpPr>
          <p:nvPr>
            <p:ph type="subTitle" idx="1"/>
          </p:nvPr>
        </p:nvSpPr>
        <p:spPr>
          <a:xfrm>
            <a:off x="719824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69"/>
          <p:cNvSpPr txBox="1">
            <a:spLocks noGrp="1"/>
          </p:cNvSpPr>
          <p:nvPr>
            <p:ph type="subTitle" idx="2"/>
          </p:nvPr>
        </p:nvSpPr>
        <p:spPr>
          <a:xfrm>
            <a:off x="4546376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69"/>
          <p:cNvSpPr txBox="1">
            <a:spLocks noGrp="1"/>
          </p:cNvSpPr>
          <p:nvPr>
            <p:ph type="subTitle" idx="3"/>
          </p:nvPr>
        </p:nvSpPr>
        <p:spPr>
          <a:xfrm>
            <a:off x="719824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69"/>
          <p:cNvSpPr txBox="1">
            <a:spLocks noGrp="1"/>
          </p:cNvSpPr>
          <p:nvPr>
            <p:ph type="subTitle" idx="4"/>
          </p:nvPr>
        </p:nvSpPr>
        <p:spPr>
          <a:xfrm>
            <a:off x="4546376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69"/>
          <p:cNvSpPr txBox="1">
            <a:spLocks noGrp="1"/>
          </p:cNvSpPr>
          <p:nvPr>
            <p:ph type="subTitle" idx="5"/>
          </p:nvPr>
        </p:nvSpPr>
        <p:spPr>
          <a:xfrm>
            <a:off x="719824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1" name="Google Shape;661;p69"/>
          <p:cNvSpPr txBox="1">
            <a:spLocks noGrp="1"/>
          </p:cNvSpPr>
          <p:nvPr>
            <p:ph type="subTitle" idx="6"/>
          </p:nvPr>
        </p:nvSpPr>
        <p:spPr>
          <a:xfrm>
            <a:off x="719824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2" name="Google Shape;662;p69"/>
          <p:cNvSpPr txBox="1">
            <a:spLocks noGrp="1"/>
          </p:cNvSpPr>
          <p:nvPr>
            <p:ph type="subTitle" idx="7"/>
          </p:nvPr>
        </p:nvSpPr>
        <p:spPr>
          <a:xfrm>
            <a:off x="4546349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3" name="Google Shape;663;p69"/>
          <p:cNvSpPr txBox="1">
            <a:spLocks noGrp="1"/>
          </p:cNvSpPr>
          <p:nvPr>
            <p:ph type="subTitle" idx="8"/>
          </p:nvPr>
        </p:nvSpPr>
        <p:spPr>
          <a:xfrm>
            <a:off x="4546349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64" name="Google Shape;664;p69"/>
          <p:cNvGrpSpPr/>
          <p:nvPr/>
        </p:nvGrpSpPr>
        <p:grpSpPr>
          <a:xfrm>
            <a:off x="-9900" y="5"/>
            <a:ext cx="9163950" cy="5143500"/>
            <a:chOff x="-9900" y="5"/>
            <a:chExt cx="9163950" cy="5143500"/>
          </a:xfrm>
        </p:grpSpPr>
        <p:cxnSp>
          <p:nvCxnSpPr>
            <p:cNvPr id="665" name="Google Shape;665;p69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666" name="Google Shape;666;p69"/>
            <p:cNvGrpSpPr/>
            <p:nvPr/>
          </p:nvGrpSpPr>
          <p:grpSpPr>
            <a:xfrm>
              <a:off x="-9900" y="335363"/>
              <a:ext cx="9163950" cy="4472787"/>
              <a:chOff x="-9900" y="335363"/>
              <a:chExt cx="9163950" cy="4472787"/>
            </a:xfrm>
          </p:grpSpPr>
          <p:cxnSp>
            <p:nvCxnSpPr>
              <p:cNvPr id="667" name="Google Shape;667;p69"/>
              <p:cNvCxnSpPr/>
              <p:nvPr/>
            </p:nvCxnSpPr>
            <p:spPr>
              <a:xfrm>
                <a:off x="505050" y="4808150"/>
                <a:ext cx="8649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68" name="Google Shape;668;p69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70"/>
          <p:cNvSpPr/>
          <p:nvPr/>
        </p:nvSpPr>
        <p:spPr>
          <a:xfrm>
            <a:off x="8635800" y="0"/>
            <a:ext cx="5181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7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70"/>
          <p:cNvSpPr txBox="1">
            <a:spLocks noGrp="1"/>
          </p:cNvSpPr>
          <p:nvPr>
            <p:ph type="subTitle" idx="1"/>
          </p:nvPr>
        </p:nvSpPr>
        <p:spPr>
          <a:xfrm>
            <a:off x="720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70"/>
          <p:cNvSpPr txBox="1">
            <a:spLocks noGrp="1"/>
          </p:cNvSpPr>
          <p:nvPr>
            <p:ph type="subTitle" idx="2"/>
          </p:nvPr>
        </p:nvSpPr>
        <p:spPr>
          <a:xfrm>
            <a:off x="3579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70"/>
          <p:cNvSpPr txBox="1">
            <a:spLocks noGrp="1"/>
          </p:cNvSpPr>
          <p:nvPr>
            <p:ph type="subTitle" idx="3"/>
          </p:nvPr>
        </p:nvSpPr>
        <p:spPr>
          <a:xfrm>
            <a:off x="720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70"/>
          <p:cNvSpPr txBox="1">
            <a:spLocks noGrp="1"/>
          </p:cNvSpPr>
          <p:nvPr>
            <p:ph type="subTitle" idx="4"/>
          </p:nvPr>
        </p:nvSpPr>
        <p:spPr>
          <a:xfrm>
            <a:off x="3579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70"/>
          <p:cNvSpPr txBox="1">
            <a:spLocks noGrp="1"/>
          </p:cNvSpPr>
          <p:nvPr>
            <p:ph type="subTitle" idx="5"/>
          </p:nvPr>
        </p:nvSpPr>
        <p:spPr>
          <a:xfrm>
            <a:off x="6438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70"/>
          <p:cNvSpPr txBox="1">
            <a:spLocks noGrp="1"/>
          </p:cNvSpPr>
          <p:nvPr>
            <p:ph type="subTitle" idx="6"/>
          </p:nvPr>
        </p:nvSpPr>
        <p:spPr>
          <a:xfrm>
            <a:off x="6438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70"/>
          <p:cNvSpPr txBox="1">
            <a:spLocks noGrp="1"/>
          </p:cNvSpPr>
          <p:nvPr>
            <p:ph type="subTitle" idx="7"/>
          </p:nvPr>
        </p:nvSpPr>
        <p:spPr>
          <a:xfrm>
            <a:off x="720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9" name="Google Shape;679;p70"/>
          <p:cNvSpPr txBox="1">
            <a:spLocks noGrp="1"/>
          </p:cNvSpPr>
          <p:nvPr>
            <p:ph type="subTitle" idx="8"/>
          </p:nvPr>
        </p:nvSpPr>
        <p:spPr>
          <a:xfrm>
            <a:off x="3579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80" name="Google Shape;680;p70"/>
          <p:cNvSpPr txBox="1">
            <a:spLocks noGrp="1"/>
          </p:cNvSpPr>
          <p:nvPr>
            <p:ph type="subTitle" idx="9"/>
          </p:nvPr>
        </p:nvSpPr>
        <p:spPr>
          <a:xfrm>
            <a:off x="64398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81" name="Google Shape;681;p70"/>
          <p:cNvSpPr txBox="1">
            <a:spLocks noGrp="1"/>
          </p:cNvSpPr>
          <p:nvPr>
            <p:ph type="subTitle" idx="13"/>
          </p:nvPr>
        </p:nvSpPr>
        <p:spPr>
          <a:xfrm>
            <a:off x="720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82" name="Google Shape;682;p70"/>
          <p:cNvSpPr txBox="1">
            <a:spLocks noGrp="1"/>
          </p:cNvSpPr>
          <p:nvPr>
            <p:ph type="subTitle" idx="14"/>
          </p:nvPr>
        </p:nvSpPr>
        <p:spPr>
          <a:xfrm>
            <a:off x="3579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83" name="Google Shape;683;p70"/>
          <p:cNvSpPr txBox="1">
            <a:spLocks noGrp="1"/>
          </p:cNvSpPr>
          <p:nvPr>
            <p:ph type="subTitle" idx="15"/>
          </p:nvPr>
        </p:nvSpPr>
        <p:spPr>
          <a:xfrm>
            <a:off x="64398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84" name="Google Shape;684;p70"/>
          <p:cNvGrpSpPr/>
          <p:nvPr/>
        </p:nvGrpSpPr>
        <p:grpSpPr>
          <a:xfrm>
            <a:off x="-9900" y="-6641"/>
            <a:ext cx="9163800" cy="5176800"/>
            <a:chOff x="-9900" y="-6641"/>
            <a:chExt cx="9163800" cy="5176800"/>
          </a:xfrm>
        </p:grpSpPr>
        <p:grpSp>
          <p:nvGrpSpPr>
            <p:cNvPr id="685" name="Google Shape;685;p70"/>
            <p:cNvGrpSpPr/>
            <p:nvPr/>
          </p:nvGrpSpPr>
          <p:grpSpPr>
            <a:xfrm flipH="1">
              <a:off x="501500" y="-6641"/>
              <a:ext cx="8134300" cy="5176800"/>
              <a:chOff x="501500" y="-6641"/>
              <a:chExt cx="8134300" cy="5176800"/>
            </a:xfrm>
          </p:grpSpPr>
          <p:cxnSp>
            <p:nvCxnSpPr>
              <p:cNvPr id="686" name="Google Shape;686;p70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7" name="Google Shape;687;p70"/>
              <p:cNvCxnSpPr/>
              <p:nvPr/>
            </p:nvCxnSpPr>
            <p:spPr>
              <a:xfrm>
                <a:off x="8635800" y="-6641"/>
                <a:ext cx="0" cy="517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688" name="Google Shape;688;p70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71"/>
          <p:cNvSpPr/>
          <p:nvPr/>
        </p:nvSpPr>
        <p:spPr>
          <a:xfrm>
            <a:off x="-9900" y="721025"/>
            <a:ext cx="724200" cy="442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71"/>
          <p:cNvSpPr txBox="1">
            <a:spLocks noGrp="1"/>
          </p:cNvSpPr>
          <p:nvPr>
            <p:ph type="title"/>
          </p:nvPr>
        </p:nvSpPr>
        <p:spPr>
          <a:xfrm>
            <a:off x="2226600" y="3100300"/>
            <a:ext cx="5843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2" name="Google Shape;692;p71"/>
          <p:cNvSpPr txBox="1">
            <a:spLocks noGrp="1"/>
          </p:cNvSpPr>
          <p:nvPr>
            <p:ph type="subTitle" idx="1"/>
          </p:nvPr>
        </p:nvSpPr>
        <p:spPr>
          <a:xfrm>
            <a:off x="2226625" y="1661325"/>
            <a:ext cx="58434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93" name="Google Shape;693;p71"/>
          <p:cNvGrpSpPr/>
          <p:nvPr/>
        </p:nvGrpSpPr>
        <p:grpSpPr>
          <a:xfrm>
            <a:off x="-9900" y="-6650"/>
            <a:ext cx="9163900" cy="5183500"/>
            <a:chOff x="-9900" y="-6650"/>
            <a:chExt cx="9163900" cy="5183500"/>
          </a:xfrm>
        </p:grpSpPr>
        <p:cxnSp>
          <p:nvCxnSpPr>
            <p:cNvPr id="694" name="Google Shape;694;p71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95" name="Google Shape;695;p71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96" name="Google Shape;696;p71"/>
            <p:cNvCxnSpPr/>
            <p:nvPr/>
          </p:nvCxnSpPr>
          <p:spPr>
            <a:xfrm>
              <a:off x="715463" y="6650"/>
              <a:ext cx="0" cy="517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97" name="Google Shape;697;p71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72"/>
          <p:cNvSpPr/>
          <p:nvPr/>
        </p:nvSpPr>
        <p:spPr>
          <a:xfrm>
            <a:off x="0" y="-6775"/>
            <a:ext cx="570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72"/>
          <p:cNvSpPr txBox="1">
            <a:spLocks noGrp="1"/>
          </p:cNvSpPr>
          <p:nvPr>
            <p:ph type="title"/>
          </p:nvPr>
        </p:nvSpPr>
        <p:spPr>
          <a:xfrm>
            <a:off x="798388" y="2046116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1" name="Google Shape;701;p72"/>
          <p:cNvSpPr txBox="1">
            <a:spLocks noGrp="1"/>
          </p:cNvSpPr>
          <p:nvPr>
            <p:ph type="subTitle" idx="1"/>
          </p:nvPr>
        </p:nvSpPr>
        <p:spPr>
          <a:xfrm>
            <a:off x="798400" y="2669261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02" name="Google Shape;702;p72"/>
          <p:cNvSpPr txBox="1">
            <a:spLocks noGrp="1"/>
          </p:cNvSpPr>
          <p:nvPr>
            <p:ph type="title" idx="2"/>
          </p:nvPr>
        </p:nvSpPr>
        <p:spPr>
          <a:xfrm>
            <a:off x="798400" y="803930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3" name="Google Shape;703;p72"/>
          <p:cNvSpPr txBox="1">
            <a:spLocks noGrp="1"/>
          </p:cNvSpPr>
          <p:nvPr>
            <p:ph type="subTitle" idx="3"/>
          </p:nvPr>
        </p:nvSpPr>
        <p:spPr>
          <a:xfrm>
            <a:off x="798400" y="142708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04" name="Google Shape;704;p72"/>
          <p:cNvSpPr txBox="1">
            <a:spLocks noGrp="1"/>
          </p:cNvSpPr>
          <p:nvPr>
            <p:ph type="title" idx="4"/>
          </p:nvPr>
        </p:nvSpPr>
        <p:spPr>
          <a:xfrm>
            <a:off x="798388" y="3288291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5" name="Google Shape;705;p72"/>
          <p:cNvSpPr txBox="1">
            <a:spLocks noGrp="1"/>
          </p:cNvSpPr>
          <p:nvPr>
            <p:ph type="subTitle" idx="5"/>
          </p:nvPr>
        </p:nvSpPr>
        <p:spPr>
          <a:xfrm>
            <a:off x="798400" y="391143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06" name="Google Shape;706;p72"/>
          <p:cNvSpPr>
            <a:spLocks noGrp="1"/>
          </p:cNvSpPr>
          <p:nvPr>
            <p:ph type="pic" idx="6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07" name="Google Shape;707;p72"/>
          <p:cNvGrpSpPr/>
          <p:nvPr/>
        </p:nvGrpSpPr>
        <p:grpSpPr>
          <a:xfrm>
            <a:off x="-9900" y="-6450"/>
            <a:ext cx="9163800" cy="5146775"/>
            <a:chOff x="-9900" y="-6450"/>
            <a:chExt cx="9163800" cy="5146775"/>
          </a:xfrm>
        </p:grpSpPr>
        <p:cxnSp>
          <p:nvCxnSpPr>
            <p:cNvPr id="708" name="Google Shape;708;p72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9" name="Google Shape;709;p72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10" name="Google Shape;710;p72"/>
            <p:cNvCxnSpPr/>
            <p:nvPr/>
          </p:nvCxnSpPr>
          <p:spPr>
            <a:xfrm>
              <a:off x="715463" y="721025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11" name="Google Shape;711;p72"/>
            <p:cNvCxnSpPr/>
            <p:nvPr/>
          </p:nvCxnSpPr>
          <p:spPr>
            <a:xfrm rot="10800000">
              <a:off x="5708350" y="-6450"/>
              <a:ext cx="0" cy="442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73"/>
          <p:cNvSpPr/>
          <p:nvPr/>
        </p:nvSpPr>
        <p:spPr>
          <a:xfrm>
            <a:off x="-88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73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73"/>
          <p:cNvSpPr txBox="1">
            <a:spLocks noGrp="1"/>
          </p:cNvSpPr>
          <p:nvPr>
            <p:ph type="title" hasCustomPrompt="1"/>
          </p:nvPr>
        </p:nvSpPr>
        <p:spPr>
          <a:xfrm>
            <a:off x="992050" y="1865125"/>
            <a:ext cx="60393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16" name="Google Shape;716;p73"/>
          <p:cNvSpPr txBox="1">
            <a:spLocks noGrp="1"/>
          </p:cNvSpPr>
          <p:nvPr>
            <p:ph type="subTitle" idx="1"/>
          </p:nvPr>
        </p:nvSpPr>
        <p:spPr>
          <a:xfrm>
            <a:off x="992050" y="2878075"/>
            <a:ext cx="6039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17" name="Google Shape;717;p73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718" name="Google Shape;718;p73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719" name="Google Shape;719;p73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720" name="Google Shape;720;p73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1" name="Google Shape;721;p73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2" name="Google Shape;722;p73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4"/>
          <p:cNvSpPr/>
          <p:nvPr/>
        </p:nvSpPr>
        <p:spPr>
          <a:xfrm flipH="1">
            <a:off x="8635600" y="4808150"/>
            <a:ext cx="5184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7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726" name="Google Shape;726;p74"/>
          <p:cNvGrpSpPr/>
          <p:nvPr/>
        </p:nvGrpSpPr>
        <p:grpSpPr>
          <a:xfrm>
            <a:off x="-9900" y="5"/>
            <a:ext cx="9163900" cy="5143500"/>
            <a:chOff x="-9900" y="5"/>
            <a:chExt cx="9163900" cy="5143500"/>
          </a:xfrm>
        </p:grpSpPr>
        <p:cxnSp>
          <p:nvCxnSpPr>
            <p:cNvPr id="727" name="Google Shape;727;p74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728" name="Google Shape;728;p74"/>
            <p:cNvGrpSpPr/>
            <p:nvPr/>
          </p:nvGrpSpPr>
          <p:grpSpPr>
            <a:xfrm>
              <a:off x="-9900" y="335363"/>
              <a:ext cx="9163900" cy="4474762"/>
              <a:chOff x="-9900" y="335363"/>
              <a:chExt cx="9163900" cy="4474762"/>
            </a:xfrm>
          </p:grpSpPr>
          <p:cxnSp>
            <p:nvCxnSpPr>
              <p:cNvPr id="729" name="Google Shape;729;p74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0" name="Google Shape;730;p74"/>
              <p:cNvCxnSpPr/>
              <p:nvPr/>
            </p:nvCxnSpPr>
            <p:spPr>
              <a:xfrm rot="10800000" flipH="1">
                <a:off x="508000" y="4808025"/>
                <a:ext cx="86460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cxnSp>
        <p:nvCxnSpPr>
          <p:cNvPr id="731" name="Google Shape;731;p74"/>
          <p:cNvCxnSpPr/>
          <p:nvPr/>
        </p:nvCxnSpPr>
        <p:spPr>
          <a:xfrm>
            <a:off x="8635800" y="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75"/>
          <p:cNvSpPr/>
          <p:nvPr/>
        </p:nvSpPr>
        <p:spPr>
          <a:xfrm>
            <a:off x="-24600" y="-6775"/>
            <a:ext cx="738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75"/>
          <p:cNvSpPr txBox="1">
            <a:spLocks noGrp="1"/>
          </p:cNvSpPr>
          <p:nvPr>
            <p:ph type="title"/>
          </p:nvPr>
        </p:nvSpPr>
        <p:spPr>
          <a:xfrm>
            <a:off x="823292" y="996700"/>
            <a:ext cx="24021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75"/>
          <p:cNvSpPr txBox="1">
            <a:spLocks noGrp="1"/>
          </p:cNvSpPr>
          <p:nvPr>
            <p:ph type="subTitle" idx="1"/>
          </p:nvPr>
        </p:nvSpPr>
        <p:spPr>
          <a:xfrm>
            <a:off x="823300" y="2180350"/>
            <a:ext cx="4362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75"/>
          <p:cNvSpPr>
            <a:spLocks noGrp="1"/>
          </p:cNvSpPr>
          <p:nvPr>
            <p:ph type="pic" idx="2"/>
          </p:nvPr>
        </p:nvSpPr>
        <p:spPr>
          <a:xfrm>
            <a:off x="5708350" y="3135300"/>
            <a:ext cx="3445500" cy="2008200"/>
          </a:xfrm>
          <a:prstGeom prst="rect">
            <a:avLst/>
          </a:prstGeom>
          <a:noFill/>
          <a:ln>
            <a:noFill/>
          </a:ln>
        </p:spPr>
      </p:sp>
      <p:sp>
        <p:nvSpPr>
          <p:cNvPr id="737" name="Google Shape;737;p75"/>
          <p:cNvSpPr>
            <a:spLocks noGrp="1"/>
          </p:cNvSpPr>
          <p:nvPr>
            <p:ph type="pic" idx="3"/>
          </p:nvPr>
        </p:nvSpPr>
        <p:spPr>
          <a:xfrm>
            <a:off x="5708350" y="-13175"/>
            <a:ext cx="3445500" cy="3148500"/>
          </a:xfrm>
          <a:prstGeom prst="rect">
            <a:avLst/>
          </a:prstGeom>
          <a:noFill/>
          <a:ln>
            <a:noFill/>
          </a:ln>
        </p:spPr>
      </p:sp>
      <p:sp>
        <p:nvSpPr>
          <p:cNvPr id="738" name="Google Shape;738;p75"/>
          <p:cNvSpPr>
            <a:spLocks noGrp="1"/>
          </p:cNvSpPr>
          <p:nvPr>
            <p:ph type="pic" idx="4"/>
          </p:nvPr>
        </p:nvSpPr>
        <p:spPr>
          <a:xfrm>
            <a:off x="715475" y="3135300"/>
            <a:ext cx="4992900" cy="200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76"/>
          <p:cNvSpPr/>
          <p:nvPr/>
        </p:nvSpPr>
        <p:spPr>
          <a:xfrm>
            <a:off x="5708350" y="44194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76"/>
          <p:cNvSpPr/>
          <p:nvPr/>
        </p:nvSpPr>
        <p:spPr>
          <a:xfrm>
            <a:off x="-9900" y="-9975"/>
            <a:ext cx="7230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76"/>
          <p:cNvSpPr>
            <a:spLocks noGrp="1"/>
          </p:cNvSpPr>
          <p:nvPr>
            <p:ph type="pic" idx="2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743" name="Google Shape;743;p76"/>
          <p:cNvSpPr txBox="1">
            <a:spLocks noGrp="1"/>
          </p:cNvSpPr>
          <p:nvPr>
            <p:ph type="title"/>
          </p:nvPr>
        </p:nvSpPr>
        <p:spPr>
          <a:xfrm>
            <a:off x="854350" y="668070"/>
            <a:ext cx="44481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76"/>
          <p:cNvSpPr txBox="1">
            <a:spLocks noGrp="1"/>
          </p:cNvSpPr>
          <p:nvPr>
            <p:ph type="subTitle" idx="1"/>
          </p:nvPr>
        </p:nvSpPr>
        <p:spPr>
          <a:xfrm>
            <a:off x="854300" y="1817843"/>
            <a:ext cx="44481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76"/>
          <p:cNvSpPr txBox="1"/>
          <p:nvPr/>
        </p:nvSpPr>
        <p:spPr>
          <a:xfrm>
            <a:off x="854300" y="34595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CREDITS: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This presentation template was created by </a:t>
            </a:r>
            <a:r>
              <a:rPr lang="en" sz="1200" b="1" i="0" u="sng" strike="noStrike" cap="none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2"/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includes icons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infographics &amp; images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0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200" b="1" i="0" u="sng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746" name="Google Shape;746;p76"/>
          <p:cNvGrpSpPr/>
          <p:nvPr/>
        </p:nvGrpSpPr>
        <p:grpSpPr>
          <a:xfrm>
            <a:off x="-9900" y="-4875"/>
            <a:ext cx="9163900" cy="5161809"/>
            <a:chOff x="-9900" y="-4875"/>
            <a:chExt cx="9163900" cy="5161809"/>
          </a:xfrm>
        </p:grpSpPr>
        <p:cxnSp>
          <p:nvCxnSpPr>
            <p:cNvPr id="747" name="Google Shape;747;p76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8" name="Google Shape;748;p76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9" name="Google Shape;749;p76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0" name="Google Shape;750;p76"/>
            <p:cNvCxnSpPr/>
            <p:nvPr/>
          </p:nvCxnSpPr>
          <p:spPr>
            <a:xfrm flipH="1">
              <a:off x="8428450" y="-4875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1" name="Google Shape;751;p76"/>
            <p:cNvCxnSpPr/>
            <p:nvPr/>
          </p:nvCxnSpPr>
          <p:spPr>
            <a:xfrm rot="10800000">
              <a:off x="5708350" y="717834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77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7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77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756" name="Google Shape;756;p77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757" name="Google Shape;757;p77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758" name="Google Shape;758;p77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9" name="Google Shape;759;p77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760" name="Google Shape;760;p77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1" name="Google Shape;761;p77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7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78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65" name="Google Shape;765;p78"/>
          <p:cNvSpPr/>
          <p:nvPr/>
        </p:nvSpPr>
        <p:spPr>
          <a:xfrm flipH="1">
            <a:off x="-100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6" name="Google Shape;766;p78"/>
          <p:cNvGrpSpPr/>
          <p:nvPr/>
        </p:nvGrpSpPr>
        <p:grpSpPr>
          <a:xfrm>
            <a:off x="-9900" y="335363"/>
            <a:ext cx="9163800" cy="4866011"/>
            <a:chOff x="-9900" y="335363"/>
            <a:chExt cx="9163800" cy="4866011"/>
          </a:xfrm>
        </p:grpSpPr>
        <p:cxnSp>
          <p:nvCxnSpPr>
            <p:cNvPr id="767" name="Google Shape;767;p78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8" name="Google Shape;768;p78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9" name="Google Shape;769;p78"/>
            <p:cNvCxnSpPr/>
            <p:nvPr/>
          </p:nvCxnSpPr>
          <p:spPr>
            <a:xfrm>
              <a:off x="501500" y="335374"/>
              <a:ext cx="0" cy="486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79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72" name="Google Shape;772;p79"/>
          <p:cNvSpPr/>
          <p:nvPr/>
        </p:nvSpPr>
        <p:spPr>
          <a:xfrm>
            <a:off x="-8825" y="723575"/>
            <a:ext cx="722100" cy="370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79"/>
          <p:cNvSpPr/>
          <p:nvPr/>
        </p:nvSpPr>
        <p:spPr>
          <a:xfrm flipH="1">
            <a:off x="8428375" y="4425675"/>
            <a:ext cx="7221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4" name="Google Shape;774;p79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775" name="Google Shape;775;p79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776" name="Google Shape;776;p79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777" name="Google Shape;777;p79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78" name="Google Shape;778;p79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79" name="Google Shape;779;p79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80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80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80"/>
          <p:cNvSpPr/>
          <p:nvPr/>
        </p:nvSpPr>
        <p:spPr>
          <a:xfrm flipH="1">
            <a:off x="7005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80"/>
          <p:cNvSpPr/>
          <p:nvPr/>
        </p:nvSpPr>
        <p:spPr>
          <a:xfrm flipH="1">
            <a:off x="-16175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5" name="Google Shape;785;p80"/>
          <p:cNvGrpSpPr/>
          <p:nvPr/>
        </p:nvGrpSpPr>
        <p:grpSpPr>
          <a:xfrm flipH="1"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786" name="Google Shape;786;p80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787" name="Google Shape;787;p80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788" name="Google Shape;788;p80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89" name="Google Shape;789;p80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90" name="Google Shape;790;p80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81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3" name="Google Shape;793;p81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794" name="Google Shape;794;p81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795" name="Google Shape;795;p81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96" name="Google Shape;796;p81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797" name="Google Shape;797;p81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98" name="Google Shape;798;p81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99" name="Google Shape;799;p81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83"/>
          <p:cNvSpPr/>
          <p:nvPr/>
        </p:nvSpPr>
        <p:spPr>
          <a:xfrm flipH="1">
            <a:off x="508275" y="4808150"/>
            <a:ext cx="86358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3" name="Google Shape;803;p83"/>
          <p:cNvGrpSpPr/>
          <p:nvPr/>
        </p:nvGrpSpPr>
        <p:grpSpPr>
          <a:xfrm flipH="1"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804" name="Google Shape;804;p83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805" name="Google Shape;805;p83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806" name="Google Shape;806;p83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07" name="Google Shape;807;p83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84"/>
          <p:cNvSpPr/>
          <p:nvPr/>
        </p:nvSpPr>
        <p:spPr>
          <a:xfrm flipH="1">
            <a:off x="-100" y="4808150"/>
            <a:ext cx="501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0" name="Google Shape;810;p84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811" name="Google Shape;811;p84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812" name="Google Shape;812;p84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13" name="Google Shape;813;p84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14" name="Google Shape;814;p84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86"/>
          <p:cNvSpPr/>
          <p:nvPr/>
        </p:nvSpPr>
        <p:spPr>
          <a:xfrm>
            <a:off x="8430775" y="44224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86"/>
          <p:cNvSpPr txBox="1">
            <a:spLocks noGrp="1"/>
          </p:cNvSpPr>
          <p:nvPr>
            <p:ph type="ctrTitle"/>
          </p:nvPr>
        </p:nvSpPr>
        <p:spPr>
          <a:xfrm>
            <a:off x="976175" y="1239025"/>
            <a:ext cx="4315500" cy="2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821" name="Google Shape;821;p86"/>
          <p:cNvSpPr txBox="1">
            <a:spLocks noGrp="1"/>
          </p:cNvSpPr>
          <p:nvPr>
            <p:ph type="subTitle" idx="1"/>
          </p:nvPr>
        </p:nvSpPr>
        <p:spPr>
          <a:xfrm>
            <a:off x="976175" y="3428675"/>
            <a:ext cx="4315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2" name="Google Shape;822;p86"/>
          <p:cNvSpPr>
            <a:spLocks noGrp="1"/>
          </p:cNvSpPr>
          <p:nvPr>
            <p:ph type="pic" idx="2"/>
          </p:nvPr>
        </p:nvSpPr>
        <p:spPr>
          <a:xfrm>
            <a:off x="5713175" y="726225"/>
            <a:ext cx="3429000" cy="3691500"/>
          </a:xfrm>
          <a:prstGeom prst="rect">
            <a:avLst/>
          </a:prstGeom>
          <a:noFill/>
          <a:ln>
            <a:noFill/>
          </a:ln>
        </p:spPr>
      </p:sp>
      <p:sp>
        <p:nvSpPr>
          <p:cNvPr id="823" name="Google Shape;823;p86"/>
          <p:cNvSpPr/>
          <p:nvPr/>
        </p:nvSpPr>
        <p:spPr>
          <a:xfrm>
            <a:off x="715525" y="-9980"/>
            <a:ext cx="4992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4" name="Google Shape;824;p86"/>
          <p:cNvGrpSpPr/>
          <p:nvPr/>
        </p:nvGrpSpPr>
        <p:grpSpPr>
          <a:xfrm>
            <a:off x="-9900" y="-13291"/>
            <a:ext cx="9163900" cy="5163441"/>
            <a:chOff x="-9900" y="-13291"/>
            <a:chExt cx="9163900" cy="5163441"/>
          </a:xfrm>
        </p:grpSpPr>
        <p:cxnSp>
          <p:nvCxnSpPr>
            <p:cNvPr id="825" name="Google Shape;825;p86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6" name="Google Shape;826;p86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7" name="Google Shape;827;p86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8" name="Google Shape;828;p86"/>
            <p:cNvCxnSpPr/>
            <p:nvPr/>
          </p:nvCxnSpPr>
          <p:spPr>
            <a:xfrm flipH="1">
              <a:off x="8428450" y="4425800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9" name="Google Shape;829;p86"/>
            <p:cNvCxnSpPr/>
            <p:nvPr/>
          </p:nvCxnSpPr>
          <p:spPr>
            <a:xfrm rot="10800000">
              <a:off x="5708350" y="-13291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87"/>
          <p:cNvSpPr/>
          <p:nvPr/>
        </p:nvSpPr>
        <p:spPr>
          <a:xfrm>
            <a:off x="501500" y="4808150"/>
            <a:ext cx="8643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8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833" name="Google Shape;833;p87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cxnSp>
          <p:nvCxnSpPr>
            <p:cNvPr id="834" name="Google Shape;834;p87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835" name="Google Shape;835;p87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836" name="Google Shape;836;p87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7" name="Google Shape;837;p87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88"/>
          <p:cNvSpPr/>
          <p:nvPr/>
        </p:nvSpPr>
        <p:spPr>
          <a:xfrm>
            <a:off x="8635800" y="335375"/>
            <a:ext cx="518100" cy="44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8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88"/>
          <p:cNvSpPr txBox="1">
            <a:spLocks noGrp="1"/>
          </p:cNvSpPr>
          <p:nvPr>
            <p:ph type="title" idx="2"/>
          </p:nvPr>
        </p:nvSpPr>
        <p:spPr>
          <a:xfrm>
            <a:off x="71916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42" name="Google Shape;842;p88"/>
          <p:cNvSpPr txBox="1">
            <a:spLocks noGrp="1"/>
          </p:cNvSpPr>
          <p:nvPr>
            <p:ph type="title" idx="3"/>
          </p:nvPr>
        </p:nvSpPr>
        <p:spPr>
          <a:xfrm>
            <a:off x="71916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43" name="Google Shape;843;p88"/>
          <p:cNvSpPr txBox="1">
            <a:spLocks noGrp="1"/>
          </p:cNvSpPr>
          <p:nvPr>
            <p:ph type="title" idx="4"/>
          </p:nvPr>
        </p:nvSpPr>
        <p:spPr>
          <a:xfrm>
            <a:off x="3418440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44" name="Google Shape;844;p88"/>
          <p:cNvSpPr txBox="1">
            <a:spLocks noGrp="1"/>
          </p:cNvSpPr>
          <p:nvPr>
            <p:ph type="title" idx="5"/>
          </p:nvPr>
        </p:nvSpPr>
        <p:spPr>
          <a:xfrm>
            <a:off x="3418440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45" name="Google Shape;845;p88"/>
          <p:cNvSpPr txBox="1">
            <a:spLocks noGrp="1"/>
          </p:cNvSpPr>
          <p:nvPr>
            <p:ph type="title" idx="6"/>
          </p:nvPr>
        </p:nvSpPr>
        <p:spPr>
          <a:xfrm>
            <a:off x="6117715" y="164967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46" name="Google Shape;846;p88"/>
          <p:cNvSpPr txBox="1">
            <a:spLocks noGrp="1"/>
          </p:cNvSpPr>
          <p:nvPr>
            <p:ph type="title" idx="7"/>
          </p:nvPr>
        </p:nvSpPr>
        <p:spPr>
          <a:xfrm>
            <a:off x="6117715" y="315928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47" name="Google Shape;847;p88"/>
          <p:cNvSpPr txBox="1">
            <a:spLocks noGrp="1"/>
          </p:cNvSpPr>
          <p:nvPr>
            <p:ph type="subTitle" idx="1"/>
          </p:nvPr>
        </p:nvSpPr>
        <p:spPr>
          <a:xfrm>
            <a:off x="72000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8" name="Google Shape;848;p88"/>
          <p:cNvSpPr txBox="1">
            <a:spLocks noGrp="1"/>
          </p:cNvSpPr>
          <p:nvPr>
            <p:ph type="subTitle" idx="8"/>
          </p:nvPr>
        </p:nvSpPr>
        <p:spPr>
          <a:xfrm>
            <a:off x="3419275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9" name="Google Shape;849;p88"/>
          <p:cNvSpPr txBox="1">
            <a:spLocks noGrp="1"/>
          </p:cNvSpPr>
          <p:nvPr>
            <p:ph type="subTitle" idx="9"/>
          </p:nvPr>
        </p:nvSpPr>
        <p:spPr>
          <a:xfrm>
            <a:off x="6118550" y="2217935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0" name="Google Shape;850;p88"/>
          <p:cNvSpPr txBox="1">
            <a:spLocks noGrp="1"/>
          </p:cNvSpPr>
          <p:nvPr>
            <p:ph type="subTitle" idx="13"/>
          </p:nvPr>
        </p:nvSpPr>
        <p:spPr>
          <a:xfrm>
            <a:off x="72000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1" name="Google Shape;851;p88"/>
          <p:cNvSpPr txBox="1">
            <a:spLocks noGrp="1"/>
          </p:cNvSpPr>
          <p:nvPr>
            <p:ph type="subTitle" idx="14"/>
          </p:nvPr>
        </p:nvSpPr>
        <p:spPr>
          <a:xfrm>
            <a:off x="3419275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2" name="Google Shape;852;p88"/>
          <p:cNvSpPr txBox="1">
            <a:spLocks noGrp="1"/>
          </p:cNvSpPr>
          <p:nvPr>
            <p:ph type="subTitle" idx="15"/>
          </p:nvPr>
        </p:nvSpPr>
        <p:spPr>
          <a:xfrm>
            <a:off x="6118550" y="3727610"/>
            <a:ext cx="2305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853" name="Google Shape;853;p88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854" name="Google Shape;854;p88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855" name="Google Shape;855;p88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6" name="Google Shape;856;p88"/>
              <p:cNvCxnSpPr/>
              <p:nvPr/>
            </p:nvCxnSpPr>
            <p:spPr>
              <a:xfrm>
                <a:off x="86358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57" name="Google Shape;857;p88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858" name="Google Shape;858;p88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9" name="Google Shape;859;p88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89"/>
          <p:cNvSpPr/>
          <p:nvPr/>
        </p:nvSpPr>
        <p:spPr>
          <a:xfrm>
            <a:off x="-25250" y="4422475"/>
            <a:ext cx="348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89"/>
          <p:cNvSpPr>
            <a:spLocks noGrp="1"/>
          </p:cNvSpPr>
          <p:nvPr>
            <p:ph type="pic" idx="2"/>
          </p:nvPr>
        </p:nvSpPr>
        <p:spPr>
          <a:xfrm>
            <a:off x="0" y="726125"/>
            <a:ext cx="3463200" cy="3689400"/>
          </a:xfrm>
          <a:prstGeom prst="rect">
            <a:avLst/>
          </a:prstGeom>
          <a:noFill/>
          <a:ln>
            <a:noFill/>
          </a:ln>
        </p:spPr>
      </p:sp>
      <p:sp>
        <p:nvSpPr>
          <p:cNvPr id="863" name="Google Shape;863;p89"/>
          <p:cNvSpPr txBox="1">
            <a:spLocks noGrp="1"/>
          </p:cNvSpPr>
          <p:nvPr>
            <p:ph type="title"/>
          </p:nvPr>
        </p:nvSpPr>
        <p:spPr>
          <a:xfrm>
            <a:off x="3754975" y="1365900"/>
            <a:ext cx="453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64" name="Google Shape;864;p89"/>
          <p:cNvSpPr txBox="1">
            <a:spLocks noGrp="1"/>
          </p:cNvSpPr>
          <p:nvPr>
            <p:ph type="subTitle" idx="1"/>
          </p:nvPr>
        </p:nvSpPr>
        <p:spPr>
          <a:xfrm>
            <a:off x="3754975" y="2081825"/>
            <a:ext cx="4530300" cy="18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865" name="Google Shape;865;p89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6" name="Google Shape;866;p89"/>
          <p:cNvGrpSpPr/>
          <p:nvPr/>
        </p:nvGrpSpPr>
        <p:grpSpPr>
          <a:xfrm>
            <a:off x="-25250" y="-6650"/>
            <a:ext cx="9179400" cy="5156800"/>
            <a:chOff x="-25250" y="-6650"/>
            <a:chExt cx="9179400" cy="5156800"/>
          </a:xfrm>
        </p:grpSpPr>
        <p:cxnSp>
          <p:nvCxnSpPr>
            <p:cNvPr id="867" name="Google Shape;867;p89"/>
            <p:cNvCxnSpPr/>
            <p:nvPr/>
          </p:nvCxnSpPr>
          <p:spPr>
            <a:xfrm>
              <a:off x="34687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8" name="Google Shape;868;p89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9" name="Google Shape;869;p89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70" name="Google Shape;870;p89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90"/>
          <p:cNvSpPr/>
          <p:nvPr/>
        </p:nvSpPr>
        <p:spPr>
          <a:xfrm>
            <a:off x="5708350" y="44256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90"/>
          <p:cNvSpPr/>
          <p:nvPr/>
        </p:nvSpPr>
        <p:spPr>
          <a:xfrm>
            <a:off x="0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90"/>
          <p:cNvSpPr>
            <a:spLocks noGrp="1"/>
          </p:cNvSpPr>
          <p:nvPr>
            <p:ph type="pic" idx="2"/>
          </p:nvPr>
        </p:nvSpPr>
        <p:spPr>
          <a:xfrm>
            <a:off x="5715000" y="727725"/>
            <a:ext cx="34389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875" name="Google Shape;875;p90"/>
          <p:cNvSpPr txBox="1">
            <a:spLocks noGrp="1"/>
          </p:cNvSpPr>
          <p:nvPr>
            <p:ph type="title"/>
          </p:nvPr>
        </p:nvSpPr>
        <p:spPr>
          <a:xfrm>
            <a:off x="1018025" y="2239975"/>
            <a:ext cx="32607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76" name="Google Shape;876;p90"/>
          <p:cNvSpPr txBox="1">
            <a:spLocks noGrp="1"/>
          </p:cNvSpPr>
          <p:nvPr>
            <p:ph type="title" idx="3"/>
          </p:nvPr>
        </p:nvSpPr>
        <p:spPr>
          <a:xfrm>
            <a:off x="1018025" y="1321975"/>
            <a:ext cx="1641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877" name="Google Shape;877;p90"/>
          <p:cNvGrpSpPr/>
          <p:nvPr/>
        </p:nvGrpSpPr>
        <p:grpSpPr>
          <a:xfrm>
            <a:off x="-9900" y="6650"/>
            <a:ext cx="9163800" cy="5147036"/>
            <a:chOff x="-9900" y="6650"/>
            <a:chExt cx="9163800" cy="5147036"/>
          </a:xfrm>
        </p:grpSpPr>
        <p:cxnSp>
          <p:nvCxnSpPr>
            <p:cNvPr id="878" name="Google Shape;878;p90"/>
            <p:cNvCxnSpPr/>
            <p:nvPr/>
          </p:nvCxnSpPr>
          <p:spPr>
            <a:xfrm rot="10800000">
              <a:off x="5708350" y="714586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79" name="Google Shape;879;p90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0" name="Google Shape;880;p90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1" name="Google Shape;881;p90"/>
            <p:cNvCxnSpPr/>
            <p:nvPr/>
          </p:nvCxnSpPr>
          <p:spPr>
            <a:xfrm>
              <a:off x="715463" y="6650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91"/>
          <p:cNvSpPr/>
          <p:nvPr/>
        </p:nvSpPr>
        <p:spPr>
          <a:xfrm>
            <a:off x="-99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91"/>
          <p:cNvSpPr txBox="1">
            <a:spLocks noGrp="1"/>
          </p:cNvSpPr>
          <p:nvPr>
            <p:ph type="title"/>
          </p:nvPr>
        </p:nvSpPr>
        <p:spPr>
          <a:xfrm>
            <a:off x="722376" y="4480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85" name="Google Shape;885;p91"/>
          <p:cNvSpPr txBox="1">
            <a:spLocks noGrp="1"/>
          </p:cNvSpPr>
          <p:nvPr>
            <p:ph type="subTitle" idx="1"/>
          </p:nvPr>
        </p:nvSpPr>
        <p:spPr>
          <a:xfrm>
            <a:off x="4101523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86" name="Google Shape;886;p91"/>
          <p:cNvSpPr txBox="1">
            <a:spLocks noGrp="1"/>
          </p:cNvSpPr>
          <p:nvPr>
            <p:ph type="subTitle" idx="2"/>
          </p:nvPr>
        </p:nvSpPr>
        <p:spPr>
          <a:xfrm>
            <a:off x="722375" y="2365499"/>
            <a:ext cx="26394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91"/>
          <p:cNvSpPr txBox="1">
            <a:spLocks noGrp="1"/>
          </p:cNvSpPr>
          <p:nvPr>
            <p:ph type="subTitle" idx="3"/>
          </p:nvPr>
        </p:nvSpPr>
        <p:spPr>
          <a:xfrm>
            <a:off x="722375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8" name="Google Shape;888;p91"/>
          <p:cNvSpPr txBox="1">
            <a:spLocks noGrp="1"/>
          </p:cNvSpPr>
          <p:nvPr>
            <p:ph type="subTitle" idx="4"/>
          </p:nvPr>
        </p:nvSpPr>
        <p:spPr>
          <a:xfrm>
            <a:off x="4101523" y="1848100"/>
            <a:ext cx="263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889" name="Google Shape;889;p91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890" name="Google Shape;890;p91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891" name="Google Shape;891;p91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2" name="Google Shape;892;p91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93" name="Google Shape;893;p91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92"/>
          <p:cNvSpPr/>
          <p:nvPr/>
        </p:nvSpPr>
        <p:spPr>
          <a:xfrm>
            <a:off x="-9900" y="4808150"/>
            <a:ext cx="8645700" cy="34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9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92"/>
          <p:cNvSpPr txBox="1">
            <a:spLocks noGrp="1"/>
          </p:cNvSpPr>
          <p:nvPr>
            <p:ph type="subTitle" idx="1"/>
          </p:nvPr>
        </p:nvSpPr>
        <p:spPr>
          <a:xfrm>
            <a:off x="713225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92"/>
          <p:cNvSpPr txBox="1">
            <a:spLocks noGrp="1"/>
          </p:cNvSpPr>
          <p:nvPr>
            <p:ph type="subTitle" idx="2"/>
          </p:nvPr>
        </p:nvSpPr>
        <p:spPr>
          <a:xfrm>
            <a:off x="3378910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92"/>
          <p:cNvSpPr txBox="1">
            <a:spLocks noGrp="1"/>
          </p:cNvSpPr>
          <p:nvPr>
            <p:ph type="subTitle" idx="3"/>
          </p:nvPr>
        </p:nvSpPr>
        <p:spPr>
          <a:xfrm>
            <a:off x="6044602" y="2503625"/>
            <a:ext cx="2276700" cy="1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92"/>
          <p:cNvSpPr txBox="1">
            <a:spLocks noGrp="1"/>
          </p:cNvSpPr>
          <p:nvPr>
            <p:ph type="subTitle" idx="4"/>
          </p:nvPr>
        </p:nvSpPr>
        <p:spPr>
          <a:xfrm>
            <a:off x="71322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1" name="Google Shape;901;p92"/>
          <p:cNvSpPr txBox="1">
            <a:spLocks noGrp="1"/>
          </p:cNvSpPr>
          <p:nvPr>
            <p:ph type="subTitle" idx="5"/>
          </p:nvPr>
        </p:nvSpPr>
        <p:spPr>
          <a:xfrm>
            <a:off x="3378915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2" name="Google Shape;902;p92"/>
          <p:cNvSpPr txBox="1">
            <a:spLocks noGrp="1"/>
          </p:cNvSpPr>
          <p:nvPr>
            <p:ph type="subTitle" idx="6"/>
          </p:nvPr>
        </p:nvSpPr>
        <p:spPr>
          <a:xfrm>
            <a:off x="6044606" y="2035275"/>
            <a:ext cx="2276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903" name="Google Shape;903;p92"/>
          <p:cNvGrpSpPr/>
          <p:nvPr/>
        </p:nvGrpSpPr>
        <p:grpSpPr>
          <a:xfrm>
            <a:off x="-9900" y="329975"/>
            <a:ext cx="9163800" cy="4827900"/>
            <a:chOff x="-9900" y="329975"/>
            <a:chExt cx="9163800" cy="4827900"/>
          </a:xfrm>
        </p:grpSpPr>
        <p:cxnSp>
          <p:nvCxnSpPr>
            <p:cNvPr id="904" name="Google Shape;904;p92"/>
            <p:cNvCxnSpPr/>
            <p:nvPr/>
          </p:nvCxnSpPr>
          <p:spPr>
            <a:xfrm>
              <a:off x="8635800" y="329975"/>
              <a:ext cx="0" cy="4827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905" name="Google Shape;905;p92"/>
            <p:cNvGrpSpPr/>
            <p:nvPr/>
          </p:nvGrpSpPr>
          <p:grpSpPr>
            <a:xfrm>
              <a:off x="-9900" y="335363"/>
              <a:ext cx="9163800" cy="4472775"/>
              <a:chOff x="-9900" y="335363"/>
              <a:chExt cx="9163800" cy="4472775"/>
            </a:xfrm>
          </p:grpSpPr>
          <p:cxnSp>
            <p:nvCxnSpPr>
              <p:cNvPr id="906" name="Google Shape;906;p92"/>
              <p:cNvCxnSpPr/>
              <p:nvPr/>
            </p:nvCxnSpPr>
            <p:spPr>
              <a:xfrm>
                <a:off x="-9900" y="4808138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7" name="Google Shape;907;p92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93"/>
          <p:cNvSpPr/>
          <p:nvPr/>
        </p:nvSpPr>
        <p:spPr>
          <a:xfrm>
            <a:off x="501500" y="-6700"/>
            <a:ext cx="86526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9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93"/>
          <p:cNvSpPr txBox="1">
            <a:spLocks noGrp="1"/>
          </p:cNvSpPr>
          <p:nvPr>
            <p:ph type="subTitle" idx="1"/>
          </p:nvPr>
        </p:nvSpPr>
        <p:spPr>
          <a:xfrm>
            <a:off x="719824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12" name="Google Shape;912;p93"/>
          <p:cNvSpPr txBox="1">
            <a:spLocks noGrp="1"/>
          </p:cNvSpPr>
          <p:nvPr>
            <p:ph type="subTitle" idx="2"/>
          </p:nvPr>
        </p:nvSpPr>
        <p:spPr>
          <a:xfrm>
            <a:off x="4546376" y="1825100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93"/>
          <p:cNvSpPr txBox="1">
            <a:spLocks noGrp="1"/>
          </p:cNvSpPr>
          <p:nvPr>
            <p:ph type="subTitle" idx="3"/>
          </p:nvPr>
        </p:nvSpPr>
        <p:spPr>
          <a:xfrm>
            <a:off x="719824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93"/>
          <p:cNvSpPr txBox="1">
            <a:spLocks noGrp="1"/>
          </p:cNvSpPr>
          <p:nvPr>
            <p:ph type="subTitle" idx="4"/>
          </p:nvPr>
        </p:nvSpPr>
        <p:spPr>
          <a:xfrm>
            <a:off x="4546376" y="3485675"/>
            <a:ext cx="28110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93"/>
          <p:cNvSpPr txBox="1">
            <a:spLocks noGrp="1"/>
          </p:cNvSpPr>
          <p:nvPr>
            <p:ph type="subTitle" idx="5"/>
          </p:nvPr>
        </p:nvSpPr>
        <p:spPr>
          <a:xfrm>
            <a:off x="719824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6" name="Google Shape;916;p93"/>
          <p:cNvSpPr txBox="1">
            <a:spLocks noGrp="1"/>
          </p:cNvSpPr>
          <p:nvPr>
            <p:ph type="subTitle" idx="6"/>
          </p:nvPr>
        </p:nvSpPr>
        <p:spPr>
          <a:xfrm>
            <a:off x="719824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7" name="Google Shape;917;p93"/>
          <p:cNvSpPr txBox="1">
            <a:spLocks noGrp="1"/>
          </p:cNvSpPr>
          <p:nvPr>
            <p:ph type="subTitle" idx="7"/>
          </p:nvPr>
        </p:nvSpPr>
        <p:spPr>
          <a:xfrm>
            <a:off x="4546349" y="151181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8" name="Google Shape;918;p93"/>
          <p:cNvSpPr txBox="1">
            <a:spLocks noGrp="1"/>
          </p:cNvSpPr>
          <p:nvPr>
            <p:ph type="subTitle" idx="8"/>
          </p:nvPr>
        </p:nvSpPr>
        <p:spPr>
          <a:xfrm>
            <a:off x="4546349" y="3172464"/>
            <a:ext cx="281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919" name="Google Shape;919;p93"/>
          <p:cNvGrpSpPr/>
          <p:nvPr/>
        </p:nvGrpSpPr>
        <p:grpSpPr>
          <a:xfrm>
            <a:off x="-9900" y="5"/>
            <a:ext cx="9163950" cy="5143500"/>
            <a:chOff x="-9900" y="5"/>
            <a:chExt cx="9163950" cy="5143500"/>
          </a:xfrm>
        </p:grpSpPr>
        <p:cxnSp>
          <p:nvCxnSpPr>
            <p:cNvPr id="920" name="Google Shape;920;p93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921" name="Google Shape;921;p93"/>
            <p:cNvGrpSpPr/>
            <p:nvPr/>
          </p:nvGrpSpPr>
          <p:grpSpPr>
            <a:xfrm>
              <a:off x="-9900" y="335363"/>
              <a:ext cx="9163950" cy="4472787"/>
              <a:chOff x="-9900" y="335363"/>
              <a:chExt cx="9163950" cy="4472787"/>
            </a:xfrm>
          </p:grpSpPr>
          <p:cxnSp>
            <p:nvCxnSpPr>
              <p:cNvPr id="922" name="Google Shape;922;p93"/>
              <p:cNvCxnSpPr/>
              <p:nvPr/>
            </p:nvCxnSpPr>
            <p:spPr>
              <a:xfrm>
                <a:off x="505050" y="4808150"/>
                <a:ext cx="8649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23" name="Google Shape;923;p93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94"/>
          <p:cNvSpPr/>
          <p:nvPr/>
        </p:nvSpPr>
        <p:spPr>
          <a:xfrm>
            <a:off x="8635800" y="0"/>
            <a:ext cx="5181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9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927" name="Google Shape;927;p94"/>
          <p:cNvSpPr txBox="1">
            <a:spLocks noGrp="1"/>
          </p:cNvSpPr>
          <p:nvPr>
            <p:ph type="subTitle" idx="1"/>
          </p:nvPr>
        </p:nvSpPr>
        <p:spPr>
          <a:xfrm>
            <a:off x="720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94"/>
          <p:cNvSpPr txBox="1">
            <a:spLocks noGrp="1"/>
          </p:cNvSpPr>
          <p:nvPr>
            <p:ph type="subTitle" idx="2"/>
          </p:nvPr>
        </p:nvSpPr>
        <p:spPr>
          <a:xfrm>
            <a:off x="3579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94"/>
          <p:cNvSpPr txBox="1">
            <a:spLocks noGrp="1"/>
          </p:cNvSpPr>
          <p:nvPr>
            <p:ph type="subTitle" idx="3"/>
          </p:nvPr>
        </p:nvSpPr>
        <p:spPr>
          <a:xfrm>
            <a:off x="720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94"/>
          <p:cNvSpPr txBox="1">
            <a:spLocks noGrp="1"/>
          </p:cNvSpPr>
          <p:nvPr>
            <p:ph type="subTitle" idx="4"/>
          </p:nvPr>
        </p:nvSpPr>
        <p:spPr>
          <a:xfrm>
            <a:off x="3579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94"/>
          <p:cNvSpPr txBox="1">
            <a:spLocks noGrp="1"/>
          </p:cNvSpPr>
          <p:nvPr>
            <p:ph type="subTitle" idx="5"/>
          </p:nvPr>
        </p:nvSpPr>
        <p:spPr>
          <a:xfrm>
            <a:off x="6438000" y="1710161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94"/>
          <p:cNvSpPr txBox="1">
            <a:spLocks noGrp="1"/>
          </p:cNvSpPr>
          <p:nvPr>
            <p:ph type="subTitle" idx="6"/>
          </p:nvPr>
        </p:nvSpPr>
        <p:spPr>
          <a:xfrm>
            <a:off x="6438000" y="3440450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94"/>
          <p:cNvSpPr txBox="1">
            <a:spLocks noGrp="1"/>
          </p:cNvSpPr>
          <p:nvPr>
            <p:ph type="subTitle" idx="7"/>
          </p:nvPr>
        </p:nvSpPr>
        <p:spPr>
          <a:xfrm>
            <a:off x="720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34" name="Google Shape;934;p94"/>
          <p:cNvSpPr txBox="1">
            <a:spLocks noGrp="1"/>
          </p:cNvSpPr>
          <p:nvPr>
            <p:ph type="subTitle" idx="8"/>
          </p:nvPr>
        </p:nvSpPr>
        <p:spPr>
          <a:xfrm>
            <a:off x="35790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35" name="Google Shape;935;p94"/>
          <p:cNvSpPr txBox="1">
            <a:spLocks noGrp="1"/>
          </p:cNvSpPr>
          <p:nvPr>
            <p:ph type="subTitle" idx="9"/>
          </p:nvPr>
        </p:nvSpPr>
        <p:spPr>
          <a:xfrm>
            <a:off x="6439800" y="1405817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36" name="Google Shape;936;p94"/>
          <p:cNvSpPr txBox="1">
            <a:spLocks noGrp="1"/>
          </p:cNvSpPr>
          <p:nvPr>
            <p:ph type="subTitle" idx="13"/>
          </p:nvPr>
        </p:nvSpPr>
        <p:spPr>
          <a:xfrm>
            <a:off x="720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37" name="Google Shape;937;p94"/>
          <p:cNvSpPr txBox="1">
            <a:spLocks noGrp="1"/>
          </p:cNvSpPr>
          <p:nvPr>
            <p:ph type="subTitle" idx="14"/>
          </p:nvPr>
        </p:nvSpPr>
        <p:spPr>
          <a:xfrm>
            <a:off x="35790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38" name="Google Shape;938;p94"/>
          <p:cNvSpPr txBox="1">
            <a:spLocks noGrp="1"/>
          </p:cNvSpPr>
          <p:nvPr>
            <p:ph type="subTitle" idx="15"/>
          </p:nvPr>
        </p:nvSpPr>
        <p:spPr>
          <a:xfrm>
            <a:off x="6439800" y="313290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939" name="Google Shape;939;p94"/>
          <p:cNvGrpSpPr/>
          <p:nvPr/>
        </p:nvGrpSpPr>
        <p:grpSpPr>
          <a:xfrm>
            <a:off x="-9900" y="-6641"/>
            <a:ext cx="9163800" cy="5176800"/>
            <a:chOff x="-9900" y="-6641"/>
            <a:chExt cx="9163800" cy="5176800"/>
          </a:xfrm>
        </p:grpSpPr>
        <p:grpSp>
          <p:nvGrpSpPr>
            <p:cNvPr id="940" name="Google Shape;940;p94"/>
            <p:cNvGrpSpPr/>
            <p:nvPr/>
          </p:nvGrpSpPr>
          <p:grpSpPr>
            <a:xfrm flipH="1">
              <a:off x="501500" y="-6641"/>
              <a:ext cx="8134300" cy="5176800"/>
              <a:chOff x="501500" y="-6641"/>
              <a:chExt cx="8134300" cy="5176800"/>
            </a:xfrm>
          </p:grpSpPr>
          <p:cxnSp>
            <p:nvCxnSpPr>
              <p:cNvPr id="941" name="Google Shape;941;p94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2" name="Google Shape;942;p94"/>
              <p:cNvCxnSpPr/>
              <p:nvPr/>
            </p:nvCxnSpPr>
            <p:spPr>
              <a:xfrm>
                <a:off x="8635800" y="-6641"/>
                <a:ext cx="0" cy="5176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943" name="Google Shape;943;p94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95"/>
          <p:cNvSpPr/>
          <p:nvPr/>
        </p:nvSpPr>
        <p:spPr>
          <a:xfrm>
            <a:off x="-9900" y="721025"/>
            <a:ext cx="724200" cy="442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95"/>
          <p:cNvSpPr txBox="1">
            <a:spLocks noGrp="1"/>
          </p:cNvSpPr>
          <p:nvPr>
            <p:ph type="title"/>
          </p:nvPr>
        </p:nvSpPr>
        <p:spPr>
          <a:xfrm>
            <a:off x="2226600" y="3100300"/>
            <a:ext cx="5843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47" name="Google Shape;947;p95"/>
          <p:cNvSpPr txBox="1">
            <a:spLocks noGrp="1"/>
          </p:cNvSpPr>
          <p:nvPr>
            <p:ph type="subTitle" idx="1"/>
          </p:nvPr>
        </p:nvSpPr>
        <p:spPr>
          <a:xfrm>
            <a:off x="2226625" y="1661325"/>
            <a:ext cx="58434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948" name="Google Shape;948;p95"/>
          <p:cNvGrpSpPr/>
          <p:nvPr/>
        </p:nvGrpSpPr>
        <p:grpSpPr>
          <a:xfrm>
            <a:off x="-9900" y="-6650"/>
            <a:ext cx="9163900" cy="5183500"/>
            <a:chOff x="-9900" y="-6650"/>
            <a:chExt cx="9163900" cy="5183500"/>
          </a:xfrm>
        </p:grpSpPr>
        <p:cxnSp>
          <p:nvCxnSpPr>
            <p:cNvPr id="949" name="Google Shape;949;p95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0" name="Google Shape;950;p95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1" name="Google Shape;951;p95"/>
            <p:cNvCxnSpPr/>
            <p:nvPr/>
          </p:nvCxnSpPr>
          <p:spPr>
            <a:xfrm>
              <a:off x="715463" y="6650"/>
              <a:ext cx="0" cy="517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2" name="Google Shape;952;p95"/>
            <p:cNvCxnSpPr/>
            <p:nvPr/>
          </p:nvCxnSpPr>
          <p:spPr>
            <a:xfrm>
              <a:off x="8428450" y="-6650"/>
              <a:ext cx="0" cy="515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96"/>
          <p:cNvSpPr/>
          <p:nvPr/>
        </p:nvSpPr>
        <p:spPr>
          <a:xfrm>
            <a:off x="0" y="-6775"/>
            <a:ext cx="57084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96"/>
          <p:cNvSpPr txBox="1">
            <a:spLocks noGrp="1"/>
          </p:cNvSpPr>
          <p:nvPr>
            <p:ph type="title"/>
          </p:nvPr>
        </p:nvSpPr>
        <p:spPr>
          <a:xfrm>
            <a:off x="798388" y="2046116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96"/>
          <p:cNvSpPr txBox="1">
            <a:spLocks noGrp="1"/>
          </p:cNvSpPr>
          <p:nvPr>
            <p:ph type="subTitle" idx="1"/>
          </p:nvPr>
        </p:nvSpPr>
        <p:spPr>
          <a:xfrm>
            <a:off x="798400" y="2669261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7" name="Google Shape;957;p96"/>
          <p:cNvSpPr txBox="1">
            <a:spLocks noGrp="1"/>
          </p:cNvSpPr>
          <p:nvPr>
            <p:ph type="title" idx="2"/>
          </p:nvPr>
        </p:nvSpPr>
        <p:spPr>
          <a:xfrm>
            <a:off x="798400" y="803930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96"/>
          <p:cNvSpPr txBox="1">
            <a:spLocks noGrp="1"/>
          </p:cNvSpPr>
          <p:nvPr>
            <p:ph type="subTitle" idx="3"/>
          </p:nvPr>
        </p:nvSpPr>
        <p:spPr>
          <a:xfrm>
            <a:off x="798400" y="142708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9" name="Google Shape;959;p96"/>
          <p:cNvSpPr txBox="1">
            <a:spLocks noGrp="1"/>
          </p:cNvSpPr>
          <p:nvPr>
            <p:ph type="title" idx="4"/>
          </p:nvPr>
        </p:nvSpPr>
        <p:spPr>
          <a:xfrm>
            <a:off x="798388" y="3288291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0" name="Google Shape;960;p96"/>
          <p:cNvSpPr txBox="1">
            <a:spLocks noGrp="1"/>
          </p:cNvSpPr>
          <p:nvPr>
            <p:ph type="subTitle" idx="5"/>
          </p:nvPr>
        </p:nvSpPr>
        <p:spPr>
          <a:xfrm>
            <a:off x="798400" y="3911436"/>
            <a:ext cx="34926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61" name="Google Shape;961;p96"/>
          <p:cNvSpPr>
            <a:spLocks noGrp="1"/>
          </p:cNvSpPr>
          <p:nvPr>
            <p:ph type="pic" idx="6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962" name="Google Shape;962;p96"/>
          <p:cNvGrpSpPr/>
          <p:nvPr/>
        </p:nvGrpSpPr>
        <p:grpSpPr>
          <a:xfrm>
            <a:off x="-9900" y="-6450"/>
            <a:ext cx="9163800" cy="5146775"/>
            <a:chOff x="-9900" y="-6450"/>
            <a:chExt cx="9163800" cy="5146775"/>
          </a:xfrm>
        </p:grpSpPr>
        <p:cxnSp>
          <p:nvCxnSpPr>
            <p:cNvPr id="963" name="Google Shape;963;p96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4" name="Google Shape;964;p96"/>
            <p:cNvCxnSpPr/>
            <p:nvPr/>
          </p:nvCxnSpPr>
          <p:spPr>
            <a:xfrm>
              <a:off x="0" y="4422475"/>
              <a:ext cx="915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5" name="Google Shape;965;p96"/>
            <p:cNvCxnSpPr/>
            <p:nvPr/>
          </p:nvCxnSpPr>
          <p:spPr>
            <a:xfrm>
              <a:off x="715463" y="721025"/>
              <a:ext cx="0" cy="441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6" name="Google Shape;966;p96"/>
            <p:cNvCxnSpPr/>
            <p:nvPr/>
          </p:nvCxnSpPr>
          <p:spPr>
            <a:xfrm rot="10800000">
              <a:off x="5708350" y="-6450"/>
              <a:ext cx="0" cy="4425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97"/>
          <p:cNvSpPr/>
          <p:nvPr/>
        </p:nvSpPr>
        <p:spPr>
          <a:xfrm>
            <a:off x="-88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97"/>
          <p:cNvSpPr/>
          <p:nvPr/>
        </p:nvSpPr>
        <p:spPr>
          <a:xfrm>
            <a:off x="8430775" y="-6775"/>
            <a:ext cx="723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97"/>
          <p:cNvSpPr txBox="1">
            <a:spLocks noGrp="1"/>
          </p:cNvSpPr>
          <p:nvPr>
            <p:ph type="title" hasCustomPrompt="1"/>
          </p:nvPr>
        </p:nvSpPr>
        <p:spPr>
          <a:xfrm>
            <a:off x="992050" y="1865125"/>
            <a:ext cx="60393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71" name="Google Shape;971;p97"/>
          <p:cNvSpPr txBox="1">
            <a:spLocks noGrp="1"/>
          </p:cNvSpPr>
          <p:nvPr>
            <p:ph type="subTitle" idx="1"/>
          </p:nvPr>
        </p:nvSpPr>
        <p:spPr>
          <a:xfrm>
            <a:off x="992050" y="2878075"/>
            <a:ext cx="6039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972" name="Google Shape;972;p97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973" name="Google Shape;973;p97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974" name="Google Shape;974;p97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975" name="Google Shape;975;p97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6" name="Google Shape;976;p97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7" name="Google Shape;977;p97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98"/>
          <p:cNvSpPr/>
          <p:nvPr/>
        </p:nvSpPr>
        <p:spPr>
          <a:xfrm flipH="1">
            <a:off x="8635600" y="4808150"/>
            <a:ext cx="5184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9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981" name="Google Shape;981;p98"/>
          <p:cNvGrpSpPr/>
          <p:nvPr/>
        </p:nvGrpSpPr>
        <p:grpSpPr>
          <a:xfrm>
            <a:off x="-9900" y="5"/>
            <a:ext cx="9163900" cy="5143500"/>
            <a:chOff x="-9900" y="5"/>
            <a:chExt cx="9163900" cy="5143500"/>
          </a:xfrm>
        </p:grpSpPr>
        <p:cxnSp>
          <p:nvCxnSpPr>
            <p:cNvPr id="982" name="Google Shape;982;p98"/>
            <p:cNvCxnSpPr/>
            <p:nvPr/>
          </p:nvCxnSpPr>
          <p:spPr>
            <a:xfrm>
              <a:off x="501500" y="5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983" name="Google Shape;983;p98"/>
            <p:cNvGrpSpPr/>
            <p:nvPr/>
          </p:nvGrpSpPr>
          <p:grpSpPr>
            <a:xfrm>
              <a:off x="-9900" y="335363"/>
              <a:ext cx="9163900" cy="4474762"/>
              <a:chOff x="-9900" y="335363"/>
              <a:chExt cx="9163900" cy="4474762"/>
            </a:xfrm>
          </p:grpSpPr>
          <p:cxnSp>
            <p:nvCxnSpPr>
              <p:cNvPr id="984" name="Google Shape;984;p98"/>
              <p:cNvCxnSpPr/>
              <p:nvPr/>
            </p:nvCxnSpPr>
            <p:spPr>
              <a:xfrm>
                <a:off x="-9900" y="335363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85" name="Google Shape;985;p98"/>
              <p:cNvCxnSpPr/>
              <p:nvPr/>
            </p:nvCxnSpPr>
            <p:spPr>
              <a:xfrm rot="10800000" flipH="1">
                <a:off x="508000" y="4808025"/>
                <a:ext cx="8646000" cy="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cxnSp>
        <p:nvCxnSpPr>
          <p:cNvPr id="986" name="Google Shape;986;p98"/>
          <p:cNvCxnSpPr/>
          <p:nvPr/>
        </p:nvCxnSpPr>
        <p:spPr>
          <a:xfrm>
            <a:off x="8635800" y="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99"/>
          <p:cNvSpPr/>
          <p:nvPr/>
        </p:nvSpPr>
        <p:spPr>
          <a:xfrm>
            <a:off x="-24600" y="-6775"/>
            <a:ext cx="7389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99"/>
          <p:cNvSpPr txBox="1">
            <a:spLocks noGrp="1"/>
          </p:cNvSpPr>
          <p:nvPr>
            <p:ph type="title"/>
          </p:nvPr>
        </p:nvSpPr>
        <p:spPr>
          <a:xfrm>
            <a:off x="823292" y="996700"/>
            <a:ext cx="24021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990" name="Google Shape;990;p99"/>
          <p:cNvSpPr txBox="1">
            <a:spLocks noGrp="1"/>
          </p:cNvSpPr>
          <p:nvPr>
            <p:ph type="subTitle" idx="1"/>
          </p:nvPr>
        </p:nvSpPr>
        <p:spPr>
          <a:xfrm>
            <a:off x="823300" y="2180350"/>
            <a:ext cx="4362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91" name="Google Shape;991;p99"/>
          <p:cNvSpPr>
            <a:spLocks noGrp="1"/>
          </p:cNvSpPr>
          <p:nvPr>
            <p:ph type="pic" idx="2"/>
          </p:nvPr>
        </p:nvSpPr>
        <p:spPr>
          <a:xfrm>
            <a:off x="5708350" y="3135300"/>
            <a:ext cx="3445500" cy="2008200"/>
          </a:xfrm>
          <a:prstGeom prst="rect">
            <a:avLst/>
          </a:prstGeom>
          <a:noFill/>
          <a:ln>
            <a:noFill/>
          </a:ln>
        </p:spPr>
      </p:sp>
      <p:sp>
        <p:nvSpPr>
          <p:cNvPr id="992" name="Google Shape;992;p99"/>
          <p:cNvSpPr>
            <a:spLocks noGrp="1"/>
          </p:cNvSpPr>
          <p:nvPr>
            <p:ph type="pic" idx="3"/>
          </p:nvPr>
        </p:nvSpPr>
        <p:spPr>
          <a:xfrm>
            <a:off x="5708350" y="-13175"/>
            <a:ext cx="3445500" cy="3148500"/>
          </a:xfrm>
          <a:prstGeom prst="rect">
            <a:avLst/>
          </a:prstGeom>
          <a:noFill/>
          <a:ln>
            <a:noFill/>
          </a:ln>
        </p:spPr>
      </p:sp>
      <p:sp>
        <p:nvSpPr>
          <p:cNvPr id="993" name="Google Shape;993;p99"/>
          <p:cNvSpPr>
            <a:spLocks noGrp="1"/>
          </p:cNvSpPr>
          <p:nvPr>
            <p:ph type="pic" idx="4"/>
          </p:nvPr>
        </p:nvSpPr>
        <p:spPr>
          <a:xfrm>
            <a:off x="715475" y="3135300"/>
            <a:ext cx="4992900" cy="200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00"/>
          <p:cNvSpPr/>
          <p:nvPr/>
        </p:nvSpPr>
        <p:spPr>
          <a:xfrm>
            <a:off x="5708350" y="4419475"/>
            <a:ext cx="34458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100"/>
          <p:cNvSpPr/>
          <p:nvPr/>
        </p:nvSpPr>
        <p:spPr>
          <a:xfrm>
            <a:off x="-9900" y="-9975"/>
            <a:ext cx="7230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100"/>
          <p:cNvSpPr>
            <a:spLocks noGrp="1"/>
          </p:cNvSpPr>
          <p:nvPr>
            <p:ph type="pic" idx="2"/>
          </p:nvPr>
        </p:nvSpPr>
        <p:spPr>
          <a:xfrm>
            <a:off x="5713325" y="727800"/>
            <a:ext cx="3440400" cy="3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998" name="Google Shape;998;p100"/>
          <p:cNvSpPr txBox="1">
            <a:spLocks noGrp="1"/>
          </p:cNvSpPr>
          <p:nvPr>
            <p:ph type="title"/>
          </p:nvPr>
        </p:nvSpPr>
        <p:spPr>
          <a:xfrm>
            <a:off x="854350" y="668070"/>
            <a:ext cx="44481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7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p100"/>
          <p:cNvSpPr txBox="1">
            <a:spLocks noGrp="1"/>
          </p:cNvSpPr>
          <p:nvPr>
            <p:ph type="subTitle" idx="1"/>
          </p:nvPr>
        </p:nvSpPr>
        <p:spPr>
          <a:xfrm>
            <a:off x="854300" y="1817843"/>
            <a:ext cx="4448100" cy="1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100"/>
          <p:cNvSpPr txBox="1"/>
          <p:nvPr/>
        </p:nvSpPr>
        <p:spPr>
          <a:xfrm>
            <a:off x="854300" y="34595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CREDITS: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This presentation template was created by </a:t>
            </a:r>
            <a:r>
              <a:rPr lang="en" sz="1200" b="1" i="0" u="sng" strike="noStrike" cap="none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2"/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includes icons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infographics &amp; images by </a:t>
            </a:r>
            <a:r>
              <a:rPr lang="en" sz="1200" b="1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0" i="0" u="sng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200" b="1" i="0" u="sng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1001" name="Google Shape;1001;p100"/>
          <p:cNvGrpSpPr/>
          <p:nvPr/>
        </p:nvGrpSpPr>
        <p:grpSpPr>
          <a:xfrm>
            <a:off x="-9900" y="-4875"/>
            <a:ext cx="9163900" cy="5161809"/>
            <a:chOff x="-9900" y="-4875"/>
            <a:chExt cx="9163900" cy="5161809"/>
          </a:xfrm>
        </p:grpSpPr>
        <p:cxnSp>
          <p:nvCxnSpPr>
            <p:cNvPr id="1002" name="Google Shape;1002;p100"/>
            <p:cNvCxnSpPr/>
            <p:nvPr/>
          </p:nvCxnSpPr>
          <p:spPr>
            <a:xfrm>
              <a:off x="-9900" y="721025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03" name="Google Shape;1003;p100"/>
            <p:cNvCxnSpPr/>
            <p:nvPr/>
          </p:nvCxnSpPr>
          <p:spPr>
            <a:xfrm>
              <a:off x="717700" y="4422475"/>
              <a:ext cx="8436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04" name="Google Shape;1004;p100"/>
            <p:cNvCxnSpPr/>
            <p:nvPr/>
          </p:nvCxnSpPr>
          <p:spPr>
            <a:xfrm>
              <a:off x="715463" y="665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05" name="Google Shape;1005;p100"/>
            <p:cNvCxnSpPr/>
            <p:nvPr/>
          </p:nvCxnSpPr>
          <p:spPr>
            <a:xfrm flipH="1">
              <a:off x="8428450" y="-4875"/>
              <a:ext cx="4500" cy="717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06" name="Google Shape;1006;p100"/>
            <p:cNvCxnSpPr/>
            <p:nvPr/>
          </p:nvCxnSpPr>
          <p:spPr>
            <a:xfrm rot="10800000">
              <a:off x="5708350" y="717834"/>
              <a:ext cx="0" cy="4439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01"/>
          <p:cNvSpPr/>
          <p:nvPr/>
        </p:nvSpPr>
        <p:spPr>
          <a:xfrm>
            <a:off x="501500" y="4808150"/>
            <a:ext cx="86523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10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101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011" name="Google Shape;1011;p101"/>
          <p:cNvGrpSpPr/>
          <p:nvPr/>
        </p:nvGrpSpPr>
        <p:grpSpPr>
          <a:xfrm>
            <a:off x="-9900" y="5"/>
            <a:ext cx="9163800" cy="5143500"/>
            <a:chOff x="-9900" y="5"/>
            <a:chExt cx="9163800" cy="5143500"/>
          </a:xfrm>
        </p:grpSpPr>
        <p:grpSp>
          <p:nvGrpSpPr>
            <p:cNvPr id="1012" name="Google Shape;1012;p101"/>
            <p:cNvGrpSpPr/>
            <p:nvPr/>
          </p:nvGrpSpPr>
          <p:grpSpPr>
            <a:xfrm>
              <a:off x="501500" y="5"/>
              <a:ext cx="8134300" cy="5143500"/>
              <a:chOff x="501500" y="5"/>
              <a:chExt cx="8134300" cy="5143500"/>
            </a:xfrm>
          </p:grpSpPr>
          <p:cxnSp>
            <p:nvCxnSpPr>
              <p:cNvPr id="1013" name="Google Shape;1013;p101"/>
              <p:cNvCxnSpPr/>
              <p:nvPr/>
            </p:nvCxnSpPr>
            <p:spPr>
              <a:xfrm>
                <a:off x="501500" y="5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4" name="Google Shape;1014;p101"/>
              <p:cNvCxnSpPr/>
              <p:nvPr/>
            </p:nvCxnSpPr>
            <p:spPr>
              <a:xfrm>
                <a:off x="8635800" y="5"/>
                <a:ext cx="0" cy="481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15" name="Google Shape;1015;p101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6" name="Google Shape;1016;p101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0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102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IBM Plex Sans Light"/>
              <a:buChar char="●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020" name="Google Shape;1020;p102"/>
          <p:cNvSpPr/>
          <p:nvPr/>
        </p:nvSpPr>
        <p:spPr>
          <a:xfrm flipH="1">
            <a:off x="-10000" y="4808150"/>
            <a:ext cx="511500" cy="3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1" name="Google Shape;1021;p102"/>
          <p:cNvGrpSpPr/>
          <p:nvPr/>
        </p:nvGrpSpPr>
        <p:grpSpPr>
          <a:xfrm>
            <a:off x="-9900" y="335363"/>
            <a:ext cx="9163800" cy="4866011"/>
            <a:chOff x="-9900" y="335363"/>
            <a:chExt cx="9163800" cy="4866011"/>
          </a:xfrm>
        </p:grpSpPr>
        <p:cxnSp>
          <p:nvCxnSpPr>
            <p:cNvPr id="1022" name="Google Shape;1022;p102"/>
            <p:cNvCxnSpPr/>
            <p:nvPr/>
          </p:nvCxnSpPr>
          <p:spPr>
            <a:xfrm>
              <a:off x="-9900" y="4808138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3" name="Google Shape;1023;p102"/>
            <p:cNvCxnSpPr/>
            <p:nvPr/>
          </p:nvCxnSpPr>
          <p:spPr>
            <a:xfrm>
              <a:off x="-9900" y="335363"/>
              <a:ext cx="916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4" name="Google Shape;1024;p102"/>
            <p:cNvCxnSpPr/>
            <p:nvPr/>
          </p:nvCxnSpPr>
          <p:spPr>
            <a:xfrm>
              <a:off x="501500" y="335374"/>
              <a:ext cx="0" cy="486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3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27" name="Google Shape;1027;p103"/>
          <p:cNvSpPr/>
          <p:nvPr/>
        </p:nvSpPr>
        <p:spPr>
          <a:xfrm>
            <a:off x="-8825" y="723575"/>
            <a:ext cx="722100" cy="370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03"/>
          <p:cNvSpPr/>
          <p:nvPr/>
        </p:nvSpPr>
        <p:spPr>
          <a:xfrm flipH="1">
            <a:off x="8428375" y="4425675"/>
            <a:ext cx="7221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9" name="Google Shape;1029;p103"/>
          <p:cNvGrpSpPr/>
          <p:nvPr/>
        </p:nvGrpSpPr>
        <p:grpSpPr>
          <a:xfrm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1030" name="Google Shape;1030;p103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031" name="Google Shape;1031;p103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1032" name="Google Shape;1032;p103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3" name="Google Shape;1033;p103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4" name="Google Shape;1034;p103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04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04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04"/>
          <p:cNvSpPr/>
          <p:nvPr/>
        </p:nvSpPr>
        <p:spPr>
          <a:xfrm flipH="1">
            <a:off x="700525" y="4425675"/>
            <a:ext cx="84372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104"/>
          <p:cNvSpPr/>
          <p:nvPr/>
        </p:nvSpPr>
        <p:spPr>
          <a:xfrm flipH="1">
            <a:off x="-16175" y="-6775"/>
            <a:ext cx="714300" cy="72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0" name="Google Shape;1040;p104"/>
          <p:cNvGrpSpPr/>
          <p:nvPr/>
        </p:nvGrpSpPr>
        <p:grpSpPr>
          <a:xfrm flipH="1">
            <a:off x="-25250" y="-6655"/>
            <a:ext cx="9179400" cy="5150105"/>
            <a:chOff x="-25250" y="-6655"/>
            <a:chExt cx="9179400" cy="5150105"/>
          </a:xfrm>
        </p:grpSpPr>
        <p:cxnSp>
          <p:nvCxnSpPr>
            <p:cNvPr id="1041" name="Google Shape;1041;p104"/>
            <p:cNvCxnSpPr/>
            <p:nvPr/>
          </p:nvCxnSpPr>
          <p:spPr>
            <a:xfrm>
              <a:off x="-25250" y="4422475"/>
              <a:ext cx="9179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042" name="Google Shape;1042;p104"/>
            <p:cNvGrpSpPr/>
            <p:nvPr/>
          </p:nvGrpSpPr>
          <p:grpSpPr>
            <a:xfrm>
              <a:off x="-9900" y="-6655"/>
              <a:ext cx="9163800" cy="5150105"/>
              <a:chOff x="-9900" y="-6655"/>
              <a:chExt cx="9163800" cy="5150105"/>
            </a:xfrm>
          </p:grpSpPr>
          <p:cxnSp>
            <p:nvCxnSpPr>
              <p:cNvPr id="1043" name="Google Shape;1043;p104"/>
              <p:cNvCxnSpPr/>
              <p:nvPr/>
            </p:nvCxnSpPr>
            <p:spPr>
              <a:xfrm>
                <a:off x="-9900" y="721025"/>
                <a:ext cx="916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4" name="Google Shape;1044;p104"/>
              <p:cNvCxnSpPr/>
              <p:nvPr/>
            </p:nvCxnSpPr>
            <p:spPr>
              <a:xfrm>
                <a:off x="8428450" y="-6650"/>
                <a:ext cx="0" cy="51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5" name="Google Shape;1045;p104"/>
              <p:cNvCxnSpPr/>
              <p:nvPr/>
            </p:nvCxnSpPr>
            <p:spPr>
              <a:xfrm>
                <a:off x="715475" y="-6655"/>
                <a:ext cx="0" cy="443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7.xml"/><Relationship Id="rId18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197.xml"/><Relationship Id="rId21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17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210.xml"/><Relationship Id="rId20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24" Type="http://schemas.openxmlformats.org/officeDocument/2006/relationships/theme" Target="../theme/theme10.xml"/><Relationship Id="rId5" Type="http://schemas.openxmlformats.org/officeDocument/2006/relationships/slideLayout" Target="../slideLayouts/slideLayout199.xml"/><Relationship Id="rId15" Type="http://schemas.openxmlformats.org/officeDocument/2006/relationships/slideLayout" Target="../slideLayouts/slideLayout209.xml"/><Relationship Id="rId23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04.xml"/><Relationship Id="rId19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slideLayout" Target="../slideLayouts/slideLayout208.xml"/><Relationship Id="rId22" Type="http://schemas.openxmlformats.org/officeDocument/2006/relationships/slideLayout" Target="../slideLayouts/slideLayout2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slideLayout" Target="../slideLayouts/slideLayout230.xml"/><Relationship Id="rId18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17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19.xml"/><Relationship Id="rId16" Type="http://schemas.openxmlformats.org/officeDocument/2006/relationships/slideLayout" Target="../slideLayouts/slideLayout233.xml"/><Relationship Id="rId20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24" Type="http://schemas.openxmlformats.org/officeDocument/2006/relationships/theme" Target="../theme/theme11.xml"/><Relationship Id="rId5" Type="http://schemas.openxmlformats.org/officeDocument/2006/relationships/slideLayout" Target="../slideLayouts/slideLayout222.xml"/><Relationship Id="rId15" Type="http://schemas.openxmlformats.org/officeDocument/2006/relationships/slideLayout" Target="../slideLayouts/slideLayout232.xml"/><Relationship Id="rId23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27.xml"/><Relationship Id="rId19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slideLayout" Target="../slideLayouts/slideLayout231.xml"/><Relationship Id="rId22" Type="http://schemas.openxmlformats.org/officeDocument/2006/relationships/slideLayout" Target="../slideLayouts/slideLayout23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43.xml"/><Relationship Id="rId21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theme" Target="../theme/theme12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slideLayout" Target="../slideLayouts/slideLayout276.xml"/><Relationship Id="rId18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66.xml"/><Relationship Id="rId21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17" Type="http://schemas.openxmlformats.org/officeDocument/2006/relationships/slideLayout" Target="../slideLayouts/slideLayout280.xml"/><Relationship Id="rId2" Type="http://schemas.openxmlformats.org/officeDocument/2006/relationships/slideLayout" Target="../slideLayouts/slideLayout265.xml"/><Relationship Id="rId16" Type="http://schemas.openxmlformats.org/officeDocument/2006/relationships/slideLayout" Target="../slideLayouts/slideLayout279.xml"/><Relationship Id="rId20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5" Type="http://schemas.openxmlformats.org/officeDocument/2006/relationships/slideLayout" Target="../slideLayouts/slideLayout278.xml"/><Relationship Id="rId23" Type="http://schemas.openxmlformats.org/officeDocument/2006/relationships/theme" Target="../theme/theme13.xml"/><Relationship Id="rId10" Type="http://schemas.openxmlformats.org/officeDocument/2006/relationships/slideLayout" Target="../slideLayouts/slideLayout273.xml"/><Relationship Id="rId19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slideLayout" Target="../slideLayouts/slideLayout277.xml"/><Relationship Id="rId22" Type="http://schemas.openxmlformats.org/officeDocument/2006/relationships/slideLayout" Target="../slideLayouts/slideLayout28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13" Type="http://schemas.openxmlformats.org/officeDocument/2006/relationships/slideLayout" Target="../slideLayouts/slideLayout298.xml"/><Relationship Id="rId18" Type="http://schemas.openxmlformats.org/officeDocument/2006/relationships/slideLayout" Target="../slideLayouts/slideLayout303.xml"/><Relationship Id="rId3" Type="http://schemas.openxmlformats.org/officeDocument/2006/relationships/slideLayout" Target="../slideLayouts/slideLayout288.xml"/><Relationship Id="rId21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297.xml"/><Relationship Id="rId17" Type="http://schemas.openxmlformats.org/officeDocument/2006/relationships/slideLayout" Target="../slideLayouts/slideLayout302.xml"/><Relationship Id="rId2" Type="http://schemas.openxmlformats.org/officeDocument/2006/relationships/slideLayout" Target="../slideLayouts/slideLayout287.xml"/><Relationship Id="rId16" Type="http://schemas.openxmlformats.org/officeDocument/2006/relationships/slideLayout" Target="../slideLayouts/slideLayout301.xml"/><Relationship Id="rId20" Type="http://schemas.openxmlformats.org/officeDocument/2006/relationships/slideLayout" Target="../slideLayouts/slideLayout305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24" Type="http://schemas.openxmlformats.org/officeDocument/2006/relationships/theme" Target="../theme/theme14.xml"/><Relationship Id="rId5" Type="http://schemas.openxmlformats.org/officeDocument/2006/relationships/slideLayout" Target="../slideLayouts/slideLayout290.xml"/><Relationship Id="rId15" Type="http://schemas.openxmlformats.org/officeDocument/2006/relationships/slideLayout" Target="../slideLayouts/slideLayout300.xml"/><Relationship Id="rId23" Type="http://schemas.openxmlformats.org/officeDocument/2006/relationships/slideLayout" Target="../slideLayouts/slideLayout308.xml"/><Relationship Id="rId10" Type="http://schemas.openxmlformats.org/officeDocument/2006/relationships/slideLayout" Target="../slideLayouts/slideLayout295.xml"/><Relationship Id="rId19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Relationship Id="rId14" Type="http://schemas.openxmlformats.org/officeDocument/2006/relationships/slideLayout" Target="../slideLayouts/slideLayout299.xml"/><Relationship Id="rId22" Type="http://schemas.openxmlformats.org/officeDocument/2006/relationships/slideLayout" Target="../slideLayouts/slideLayout30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slideLayout" Target="../slideLayouts/slideLayout321.xml"/><Relationship Id="rId18" Type="http://schemas.openxmlformats.org/officeDocument/2006/relationships/slideLayout" Target="../slideLayouts/slideLayout326.xml"/><Relationship Id="rId3" Type="http://schemas.openxmlformats.org/officeDocument/2006/relationships/slideLayout" Target="../slideLayouts/slideLayout311.xml"/><Relationship Id="rId21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15.xml"/><Relationship Id="rId12" Type="http://schemas.openxmlformats.org/officeDocument/2006/relationships/slideLayout" Target="../slideLayouts/slideLayout320.xml"/><Relationship Id="rId17" Type="http://schemas.openxmlformats.org/officeDocument/2006/relationships/slideLayout" Target="../slideLayouts/slideLayout325.xml"/><Relationship Id="rId2" Type="http://schemas.openxmlformats.org/officeDocument/2006/relationships/slideLayout" Target="../slideLayouts/slideLayout310.xml"/><Relationship Id="rId16" Type="http://schemas.openxmlformats.org/officeDocument/2006/relationships/slideLayout" Target="../slideLayouts/slideLayout324.xml"/><Relationship Id="rId20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24" Type="http://schemas.openxmlformats.org/officeDocument/2006/relationships/theme" Target="../theme/theme15.xml"/><Relationship Id="rId5" Type="http://schemas.openxmlformats.org/officeDocument/2006/relationships/slideLayout" Target="../slideLayouts/slideLayout313.xml"/><Relationship Id="rId15" Type="http://schemas.openxmlformats.org/officeDocument/2006/relationships/slideLayout" Target="../slideLayouts/slideLayout323.xml"/><Relationship Id="rId23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18.xml"/><Relationship Id="rId19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22.xml"/><Relationship Id="rId22" Type="http://schemas.openxmlformats.org/officeDocument/2006/relationships/slideLayout" Target="../slideLayouts/slideLayout33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13" Type="http://schemas.openxmlformats.org/officeDocument/2006/relationships/slideLayout" Target="../slideLayouts/slideLayout344.xml"/><Relationship Id="rId1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34.xml"/><Relationship Id="rId21" Type="http://schemas.openxmlformats.org/officeDocument/2006/relationships/slideLayout" Target="../slideLayouts/slideLayout352.xml"/><Relationship Id="rId7" Type="http://schemas.openxmlformats.org/officeDocument/2006/relationships/slideLayout" Target="../slideLayouts/slideLayout338.xml"/><Relationship Id="rId12" Type="http://schemas.openxmlformats.org/officeDocument/2006/relationships/slideLayout" Target="../slideLayouts/slideLayout343.xml"/><Relationship Id="rId17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33.xml"/><Relationship Id="rId16" Type="http://schemas.openxmlformats.org/officeDocument/2006/relationships/slideLayout" Target="../slideLayouts/slideLayout347.xml"/><Relationship Id="rId20" Type="http://schemas.openxmlformats.org/officeDocument/2006/relationships/slideLayout" Target="../slideLayouts/slideLayout351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slideLayout" Target="../slideLayouts/slideLayout342.xml"/><Relationship Id="rId24" Type="http://schemas.openxmlformats.org/officeDocument/2006/relationships/theme" Target="../theme/theme16.xml"/><Relationship Id="rId5" Type="http://schemas.openxmlformats.org/officeDocument/2006/relationships/slideLayout" Target="../slideLayouts/slideLayout336.xml"/><Relationship Id="rId15" Type="http://schemas.openxmlformats.org/officeDocument/2006/relationships/slideLayout" Target="../slideLayouts/slideLayout346.xml"/><Relationship Id="rId23" Type="http://schemas.openxmlformats.org/officeDocument/2006/relationships/slideLayout" Target="../slideLayouts/slideLayout354.xml"/><Relationship Id="rId10" Type="http://schemas.openxmlformats.org/officeDocument/2006/relationships/slideLayout" Target="../slideLayouts/slideLayout341.xml"/><Relationship Id="rId19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Relationship Id="rId14" Type="http://schemas.openxmlformats.org/officeDocument/2006/relationships/slideLayout" Target="../slideLayouts/slideLayout345.xml"/><Relationship Id="rId22" Type="http://schemas.openxmlformats.org/officeDocument/2006/relationships/slideLayout" Target="../slideLayouts/slideLayout35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2.xml"/><Relationship Id="rId13" Type="http://schemas.openxmlformats.org/officeDocument/2006/relationships/slideLayout" Target="../slideLayouts/slideLayout367.xml"/><Relationship Id="rId18" Type="http://schemas.openxmlformats.org/officeDocument/2006/relationships/slideLayout" Target="../slideLayouts/slideLayout372.xml"/><Relationship Id="rId3" Type="http://schemas.openxmlformats.org/officeDocument/2006/relationships/slideLayout" Target="../slideLayouts/slideLayout357.xml"/><Relationship Id="rId21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61.xml"/><Relationship Id="rId12" Type="http://schemas.openxmlformats.org/officeDocument/2006/relationships/slideLayout" Target="../slideLayouts/slideLayout366.xml"/><Relationship Id="rId17" Type="http://schemas.openxmlformats.org/officeDocument/2006/relationships/slideLayout" Target="../slideLayouts/slideLayout371.xml"/><Relationship Id="rId2" Type="http://schemas.openxmlformats.org/officeDocument/2006/relationships/slideLayout" Target="../slideLayouts/slideLayout356.xml"/><Relationship Id="rId16" Type="http://schemas.openxmlformats.org/officeDocument/2006/relationships/slideLayout" Target="../slideLayouts/slideLayout370.xml"/><Relationship Id="rId20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55.xml"/><Relationship Id="rId6" Type="http://schemas.openxmlformats.org/officeDocument/2006/relationships/slideLayout" Target="../slideLayouts/slideLayout360.xml"/><Relationship Id="rId11" Type="http://schemas.openxmlformats.org/officeDocument/2006/relationships/slideLayout" Target="../slideLayouts/slideLayout365.xml"/><Relationship Id="rId24" Type="http://schemas.openxmlformats.org/officeDocument/2006/relationships/theme" Target="../theme/theme17.xml"/><Relationship Id="rId5" Type="http://schemas.openxmlformats.org/officeDocument/2006/relationships/slideLayout" Target="../slideLayouts/slideLayout359.xml"/><Relationship Id="rId15" Type="http://schemas.openxmlformats.org/officeDocument/2006/relationships/slideLayout" Target="../slideLayouts/slideLayout369.xml"/><Relationship Id="rId23" Type="http://schemas.openxmlformats.org/officeDocument/2006/relationships/slideLayout" Target="../slideLayouts/slideLayout377.xml"/><Relationship Id="rId10" Type="http://schemas.openxmlformats.org/officeDocument/2006/relationships/slideLayout" Target="../slideLayouts/slideLayout364.xml"/><Relationship Id="rId19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58.xml"/><Relationship Id="rId9" Type="http://schemas.openxmlformats.org/officeDocument/2006/relationships/slideLayout" Target="../slideLayouts/slideLayout363.xml"/><Relationship Id="rId14" Type="http://schemas.openxmlformats.org/officeDocument/2006/relationships/slideLayout" Target="../slideLayouts/slideLayout368.xml"/><Relationship Id="rId22" Type="http://schemas.openxmlformats.org/officeDocument/2006/relationships/slideLayout" Target="../slideLayouts/slideLayout37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5.xml"/><Relationship Id="rId13" Type="http://schemas.openxmlformats.org/officeDocument/2006/relationships/slideLayout" Target="../slideLayouts/slideLayout390.xml"/><Relationship Id="rId18" Type="http://schemas.openxmlformats.org/officeDocument/2006/relationships/slideLayout" Target="../slideLayouts/slideLayout395.xml"/><Relationship Id="rId3" Type="http://schemas.openxmlformats.org/officeDocument/2006/relationships/slideLayout" Target="../slideLayouts/slideLayout380.xml"/><Relationship Id="rId21" Type="http://schemas.openxmlformats.org/officeDocument/2006/relationships/slideLayout" Target="../slideLayouts/slideLayout398.xml"/><Relationship Id="rId7" Type="http://schemas.openxmlformats.org/officeDocument/2006/relationships/slideLayout" Target="../slideLayouts/slideLayout384.xml"/><Relationship Id="rId12" Type="http://schemas.openxmlformats.org/officeDocument/2006/relationships/slideLayout" Target="../slideLayouts/slideLayout389.xml"/><Relationship Id="rId17" Type="http://schemas.openxmlformats.org/officeDocument/2006/relationships/slideLayout" Target="../slideLayouts/slideLayout394.xml"/><Relationship Id="rId2" Type="http://schemas.openxmlformats.org/officeDocument/2006/relationships/slideLayout" Target="../slideLayouts/slideLayout379.xml"/><Relationship Id="rId16" Type="http://schemas.openxmlformats.org/officeDocument/2006/relationships/slideLayout" Target="../slideLayouts/slideLayout393.xml"/><Relationship Id="rId20" Type="http://schemas.openxmlformats.org/officeDocument/2006/relationships/slideLayout" Target="../slideLayouts/slideLayout397.xml"/><Relationship Id="rId1" Type="http://schemas.openxmlformats.org/officeDocument/2006/relationships/slideLayout" Target="../slideLayouts/slideLayout378.xml"/><Relationship Id="rId6" Type="http://schemas.openxmlformats.org/officeDocument/2006/relationships/slideLayout" Target="../slideLayouts/slideLayout383.xml"/><Relationship Id="rId11" Type="http://schemas.openxmlformats.org/officeDocument/2006/relationships/slideLayout" Target="../slideLayouts/slideLayout388.xml"/><Relationship Id="rId24" Type="http://schemas.openxmlformats.org/officeDocument/2006/relationships/theme" Target="../theme/theme18.xml"/><Relationship Id="rId5" Type="http://schemas.openxmlformats.org/officeDocument/2006/relationships/slideLayout" Target="../slideLayouts/slideLayout382.xml"/><Relationship Id="rId15" Type="http://schemas.openxmlformats.org/officeDocument/2006/relationships/slideLayout" Target="../slideLayouts/slideLayout392.xml"/><Relationship Id="rId23" Type="http://schemas.openxmlformats.org/officeDocument/2006/relationships/slideLayout" Target="../slideLayouts/slideLayout400.xml"/><Relationship Id="rId10" Type="http://schemas.openxmlformats.org/officeDocument/2006/relationships/slideLayout" Target="../slideLayouts/slideLayout387.xml"/><Relationship Id="rId19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81.xml"/><Relationship Id="rId9" Type="http://schemas.openxmlformats.org/officeDocument/2006/relationships/slideLayout" Target="../slideLayouts/slideLayout386.xml"/><Relationship Id="rId14" Type="http://schemas.openxmlformats.org/officeDocument/2006/relationships/slideLayout" Target="../slideLayouts/slideLayout391.xml"/><Relationship Id="rId22" Type="http://schemas.openxmlformats.org/officeDocument/2006/relationships/slideLayout" Target="../slideLayouts/slideLayout39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8.xml"/><Relationship Id="rId13" Type="http://schemas.openxmlformats.org/officeDocument/2006/relationships/slideLayout" Target="../slideLayouts/slideLayout413.xml"/><Relationship Id="rId18" Type="http://schemas.openxmlformats.org/officeDocument/2006/relationships/slideLayout" Target="../slideLayouts/slideLayout418.xml"/><Relationship Id="rId3" Type="http://schemas.openxmlformats.org/officeDocument/2006/relationships/slideLayout" Target="../slideLayouts/slideLayout403.xml"/><Relationship Id="rId21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07.xml"/><Relationship Id="rId12" Type="http://schemas.openxmlformats.org/officeDocument/2006/relationships/slideLayout" Target="../slideLayouts/slideLayout412.xml"/><Relationship Id="rId17" Type="http://schemas.openxmlformats.org/officeDocument/2006/relationships/slideLayout" Target="../slideLayouts/slideLayout417.xml"/><Relationship Id="rId2" Type="http://schemas.openxmlformats.org/officeDocument/2006/relationships/slideLayout" Target="../slideLayouts/slideLayout402.xml"/><Relationship Id="rId16" Type="http://schemas.openxmlformats.org/officeDocument/2006/relationships/slideLayout" Target="../slideLayouts/slideLayout416.xml"/><Relationship Id="rId20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6.xml"/><Relationship Id="rId11" Type="http://schemas.openxmlformats.org/officeDocument/2006/relationships/slideLayout" Target="../slideLayouts/slideLayout411.xml"/><Relationship Id="rId24" Type="http://schemas.openxmlformats.org/officeDocument/2006/relationships/theme" Target="../theme/theme19.xml"/><Relationship Id="rId5" Type="http://schemas.openxmlformats.org/officeDocument/2006/relationships/slideLayout" Target="../slideLayouts/slideLayout405.xml"/><Relationship Id="rId15" Type="http://schemas.openxmlformats.org/officeDocument/2006/relationships/slideLayout" Target="../slideLayouts/slideLayout415.xml"/><Relationship Id="rId23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10.xml"/><Relationship Id="rId19" Type="http://schemas.openxmlformats.org/officeDocument/2006/relationships/slideLayout" Target="../slideLayouts/slideLayout419.xml"/><Relationship Id="rId4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9.xml"/><Relationship Id="rId14" Type="http://schemas.openxmlformats.org/officeDocument/2006/relationships/slideLayout" Target="../slideLayouts/slideLayout414.xml"/><Relationship Id="rId22" Type="http://schemas.openxmlformats.org/officeDocument/2006/relationships/slideLayout" Target="../slideLayouts/slideLayout4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1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2.xml"/><Relationship Id="rId21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20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23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59.xml"/><Relationship Id="rId19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Relationship Id="rId22" Type="http://schemas.openxmlformats.org/officeDocument/2006/relationships/slideLayout" Target="../slideLayouts/slideLayout17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75.xml"/><Relationship Id="rId21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theme" Target="../theme/theme9.xm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BFB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BFBF4"/>
        </a:solidFill>
        <a:effectLst/>
      </p:bgPr>
    </p:bg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p27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2857" name="Google Shape;2857;p277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  <p:sldLayoutId id="2147483929" r:id="rId18"/>
    <p:sldLayoutId id="2147483930" r:id="rId19"/>
    <p:sldLayoutId id="2147483931" r:id="rId20"/>
    <p:sldLayoutId id="2147483932" r:id="rId21"/>
    <p:sldLayoutId id="2147483933" r:id="rId22"/>
    <p:sldLayoutId id="2147483934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BFBF4"/>
        </a:solidFill>
        <a:effectLst/>
      </p:bgPr>
    </p:bg>
    <p:spTree>
      <p:nvGrpSpPr>
        <p:cNvPr id="1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Google Shape;3111;p30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3112" name="Google Shape;3112;p30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  <p:sldLayoutId id="2147483953" r:id="rId19"/>
    <p:sldLayoutId id="2147483954" r:id="rId20"/>
    <p:sldLayoutId id="2147483955" r:id="rId21"/>
    <p:sldLayoutId id="2147483956" r:id="rId22"/>
    <p:sldLayoutId id="2147483957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BFBF4"/>
        </a:solidFill>
        <a:effectLst/>
      </p:bgPr>
    </p:bg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p32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3367" name="Google Shape;3367;p325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BFBF4"/>
        </a:solidFill>
        <a:effectLst/>
      </p:bgPr>
    </p:bg>
    <p:spTree>
      <p:nvGrpSpPr>
        <p:cNvPr id="1" name="Shape 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Google Shape;3876;p37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3877" name="Google Shape;3877;p373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  <p:sldLayoutId id="2147484021" r:id="rId18"/>
    <p:sldLayoutId id="2147484022" r:id="rId19"/>
    <p:sldLayoutId id="2147484023" r:id="rId20"/>
    <p:sldLayoutId id="2147484024" r:id="rId21"/>
    <p:sldLayoutId id="2147484026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BFBF4"/>
        </a:solidFill>
        <a:effectLst/>
      </p:bgPr>
    </p:bg>
    <p:spTree>
      <p:nvGrpSpPr>
        <p:cNvPr id="1" name="Shape 4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1" name="Google Shape;4131;p39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4132" name="Google Shape;4132;p397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  <p:sldLayoutId id="2147484044" r:id="rId18"/>
    <p:sldLayoutId id="2147484045" r:id="rId19"/>
    <p:sldLayoutId id="2147484046" r:id="rId20"/>
    <p:sldLayoutId id="2147484047" r:id="rId21"/>
    <p:sldLayoutId id="2147484048" r:id="rId22"/>
    <p:sldLayoutId id="2147484049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BFBF4"/>
        </a:solidFill>
        <a:effectLst/>
      </p:bgPr>
    </p:bg>
    <p:spTree>
      <p:nvGrpSpPr>
        <p:cNvPr id="1" name="Shape 4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6" name="Google Shape;4386;p4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4387" name="Google Shape;4387;p42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  <p:sldLayoutId id="2147484065" r:id="rId16"/>
    <p:sldLayoutId id="2147484066" r:id="rId17"/>
    <p:sldLayoutId id="2147484067" r:id="rId18"/>
    <p:sldLayoutId id="2147484068" r:id="rId19"/>
    <p:sldLayoutId id="2147484069" r:id="rId20"/>
    <p:sldLayoutId id="2147484070" r:id="rId21"/>
    <p:sldLayoutId id="2147484071" r:id="rId22"/>
    <p:sldLayoutId id="2147484072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BFBF4"/>
        </a:solidFill>
        <a:effectLst/>
      </p:bgPr>
    </p:bg>
    <p:spTree>
      <p:nvGrpSpPr>
        <p:cNvPr id="1" name="Shape 4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1" name="Google Shape;4641;p4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4642" name="Google Shape;4642;p445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6" r:id="rId14"/>
    <p:sldLayoutId id="2147484087" r:id="rId15"/>
    <p:sldLayoutId id="2147484088" r:id="rId16"/>
    <p:sldLayoutId id="2147484089" r:id="rId17"/>
    <p:sldLayoutId id="2147484090" r:id="rId18"/>
    <p:sldLayoutId id="2147484091" r:id="rId19"/>
    <p:sldLayoutId id="2147484092" r:id="rId20"/>
    <p:sldLayoutId id="2147484093" r:id="rId21"/>
    <p:sldLayoutId id="2147484094" r:id="rId22"/>
    <p:sldLayoutId id="2147484095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BFBF4"/>
        </a:solidFill>
        <a:effectLst/>
      </p:bgPr>
    </p:bg>
    <p:spTree>
      <p:nvGrpSpPr>
        <p:cNvPr id="1" name="Shape 4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6" name="Google Shape;4896;p46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4897" name="Google Shape;4897;p469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  <p:sldLayoutId id="2147484110" r:id="rId15"/>
    <p:sldLayoutId id="2147484111" r:id="rId16"/>
    <p:sldLayoutId id="2147484112" r:id="rId17"/>
    <p:sldLayoutId id="2147484113" r:id="rId18"/>
    <p:sldLayoutId id="2147484114" r:id="rId19"/>
    <p:sldLayoutId id="2147484115" r:id="rId20"/>
    <p:sldLayoutId id="2147484116" r:id="rId21"/>
    <p:sldLayoutId id="2147484117" r:id="rId22"/>
    <p:sldLayoutId id="2147484118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BFBF4"/>
        </a:solidFill>
        <a:effectLst/>
      </p:bgPr>
    </p:bg>
    <p:spTree>
      <p:nvGrpSpPr>
        <p:cNvPr id="1" name="Shape 5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" name="Google Shape;5406;p5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407" name="Google Shape;5407;p517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4" r:id="rId13"/>
    <p:sldLayoutId id="2147484155" r:id="rId14"/>
    <p:sldLayoutId id="2147484156" r:id="rId15"/>
    <p:sldLayoutId id="2147484157" r:id="rId16"/>
    <p:sldLayoutId id="2147484158" r:id="rId17"/>
    <p:sldLayoutId id="2147484159" r:id="rId18"/>
    <p:sldLayoutId id="2147484160" r:id="rId19"/>
    <p:sldLayoutId id="2147484161" r:id="rId20"/>
    <p:sldLayoutId id="2147484162" r:id="rId21"/>
    <p:sldLayoutId id="2147484163" r:id="rId22"/>
    <p:sldLayoutId id="2147484164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BFBF4"/>
        </a:solidFill>
        <a:effectLst/>
      </p:bgPr>
    </p:bg>
    <p:spTree>
      <p:nvGrpSpPr>
        <p:cNvPr id="1" name="Shape 5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1" name="Google Shape;5661;p54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62" name="Google Shape;5662;p54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  <p:sldLayoutId id="2147484179" r:id="rId15"/>
    <p:sldLayoutId id="2147484180" r:id="rId16"/>
    <p:sldLayoutId id="2147484181" r:id="rId17"/>
    <p:sldLayoutId id="2147484182" r:id="rId18"/>
    <p:sldLayoutId id="2147484183" r:id="rId19"/>
    <p:sldLayoutId id="2147484184" r:id="rId20"/>
    <p:sldLayoutId id="2147484185" r:id="rId21"/>
    <p:sldLayoutId id="2147484186" r:id="rId22"/>
    <p:sldLayoutId id="2147484187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BFBF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BFBF4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307" name="Google Shape;307;p37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BFBF4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2" name="Google Shape;562;p6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BFBF4"/>
        </a:solidFill>
        <a:effectLst/>
      </p:bgPr>
    </p:bg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8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17" name="Google Shape;817;p85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BFBF4"/>
        </a:solidFill>
        <a:effectLst/>
      </p:bgPr>
    </p:bg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0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72" name="Google Shape;1072;p109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BFBF4"/>
        </a:solidFill>
        <a:effectLst/>
      </p:bgPr>
    </p:bg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15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582" name="Google Shape;1582;p157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BFBF4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18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37" name="Google Shape;1837;p18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  <p:sldLayoutId id="2147483838" r:id="rId19"/>
    <p:sldLayoutId id="2147483839" r:id="rId20"/>
    <p:sldLayoutId id="2147483840" r:id="rId21"/>
    <p:sldLayoutId id="2147483841" r:id="rId22"/>
    <p:sldLayoutId id="2147483842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BFBF4"/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p20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ppins SemiBold"/>
              <a:buNone/>
              <a:defRPr sz="3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2092" name="Google Shape;2092;p205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  <p:sldLayoutId id="2147483861" r:id="rId19"/>
    <p:sldLayoutId id="2147483862" r:id="rId20"/>
    <p:sldLayoutId id="2147483864" r:id="rId21"/>
    <p:sldLayoutId id="2147483865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6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9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sova-5@intech.bg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10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9" name="Google Shape;5919;p565"/>
          <p:cNvSpPr txBox="1">
            <a:spLocks noGrp="1"/>
          </p:cNvSpPr>
          <p:nvPr>
            <p:ph type="ctrTitle" idx="4294967295"/>
          </p:nvPr>
        </p:nvSpPr>
        <p:spPr>
          <a:xfrm>
            <a:off x="1141171" y="570793"/>
            <a:ext cx="7220101" cy="319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595959"/>
                </a:solidFill>
              </a:rPr>
              <a:t>Обществени нагласи, оценка на потреблението на медийно съдържание и неговото въздействие върху децата в България на възраст </a:t>
            </a:r>
            <a:r>
              <a:rPr lang="en" sz="2800" b="1" dirty="0">
                <a:solidFill>
                  <a:srgbClr val="595959"/>
                </a:solidFill>
              </a:rPr>
              <a:t>0-18</a:t>
            </a:r>
            <a:r>
              <a:rPr lang="en" sz="3200" b="1" dirty="0">
                <a:solidFill>
                  <a:srgbClr val="595959"/>
                </a:solidFill>
              </a:rPr>
              <a:t> години</a:t>
            </a:r>
            <a:br>
              <a:rPr lang="en" sz="3200" b="1" dirty="0">
                <a:solidFill>
                  <a:srgbClr val="595959"/>
                </a:solidFill>
              </a:rPr>
            </a:br>
            <a:endParaRPr sz="3200" b="1" dirty="0">
              <a:solidFill>
                <a:srgbClr val="595959"/>
              </a:solidFill>
            </a:endParaRPr>
          </a:p>
        </p:txBody>
      </p:sp>
      <p:pic>
        <p:nvPicPr>
          <p:cNvPr id="1026" name="Picture 2" descr="C:\Users\User\Downloads\logo-bul e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51" y="3767536"/>
            <a:ext cx="2127511" cy="102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5181" y="4103827"/>
            <a:ext cx="474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595959"/>
                </a:solidFill>
                <a:cs typeface="Poppins" charset="0"/>
              </a:rPr>
              <a:t>Възложител: Съвет за </a:t>
            </a:r>
            <a:r>
              <a:rPr lang="bg-BG" b="1">
                <a:solidFill>
                  <a:srgbClr val="595959"/>
                </a:solidFill>
                <a:cs typeface="Poppins" charset="0"/>
              </a:rPr>
              <a:t>електронни медии</a:t>
            </a:r>
            <a:br>
              <a:rPr lang="bg-BG" b="1" dirty="0">
                <a:solidFill>
                  <a:srgbClr val="595959"/>
                </a:solidFill>
                <a:cs typeface="Poppins" charset="0"/>
              </a:rPr>
            </a:br>
            <a:r>
              <a:rPr lang="bg-BG" b="1" dirty="0">
                <a:solidFill>
                  <a:srgbClr val="595959"/>
                </a:solidFill>
                <a:cs typeface="Poppins" charset="0"/>
              </a:rPr>
              <a:t>Изпълнител: „Сова 5“ АД</a:t>
            </a:r>
            <a:endParaRPr lang="en-US" b="1" dirty="0">
              <a:latin typeface="Poppins" charset="0"/>
              <a:cs typeface="Poppins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4" name="Google Shape;6004;p577"/>
          <p:cNvSpPr txBox="1"/>
          <p:nvPr/>
        </p:nvSpPr>
        <p:spPr>
          <a:xfrm>
            <a:off x="2445425" y="1736838"/>
            <a:ext cx="60669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от домакинствата с деца до 18 годишна възраст притежават смартфон/и. </a:t>
            </a:r>
            <a:endParaRPr i="0" u="none" strike="noStrike" cap="none" dirty="0">
              <a:solidFill>
                <a:srgbClr val="19191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05" name="Google Shape;6005;p577"/>
          <p:cNvSpPr txBox="1"/>
          <p:nvPr/>
        </p:nvSpPr>
        <p:spPr>
          <a:xfrm>
            <a:off x="493458" y="1419767"/>
            <a:ext cx="120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400" b="1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88</a:t>
            </a:r>
            <a:r>
              <a:rPr lang="en" sz="3400" b="1" i="0" u="none" strike="noStrike" cap="none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%</a:t>
            </a:r>
            <a:endParaRPr sz="3400" b="1" i="0" u="none" strike="noStrike" cap="none">
              <a:solidFill>
                <a:srgbClr val="5959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006" name="Google Shape;6006;p577"/>
          <p:cNvSpPr txBox="1"/>
          <p:nvPr/>
        </p:nvSpPr>
        <p:spPr>
          <a:xfrm>
            <a:off x="2445425" y="1016750"/>
            <a:ext cx="60669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от семействата с деца от 0 до 18 години имат Интернет в дома си. 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6007" name="Google Shape;6007;p577"/>
          <p:cNvSpPr txBox="1"/>
          <p:nvPr/>
        </p:nvSpPr>
        <p:spPr>
          <a:xfrm>
            <a:off x="1069958" y="611117"/>
            <a:ext cx="120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400" b="1">
                <a:solidFill>
                  <a:schemeClr val="dk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9</a:t>
            </a:r>
            <a:r>
              <a:rPr lang="en" sz="3400" b="1" i="0" u="none" strike="noStrike" cap="none">
                <a:solidFill>
                  <a:schemeClr val="dk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0%</a:t>
            </a:r>
            <a:endParaRPr sz="3400" b="1" i="0" u="none" strike="noStrike" cap="none">
              <a:solidFill>
                <a:schemeClr val="dk2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cxnSp>
        <p:nvCxnSpPr>
          <p:cNvPr id="6008" name="Google Shape;6008;p577"/>
          <p:cNvCxnSpPr/>
          <p:nvPr/>
        </p:nvCxnSpPr>
        <p:spPr>
          <a:xfrm>
            <a:off x="493475" y="1241275"/>
            <a:ext cx="1108200" cy="0"/>
          </a:xfrm>
          <a:prstGeom prst="straightConnector1">
            <a:avLst/>
          </a:prstGeom>
          <a:noFill/>
          <a:ln w="9525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09" name="Google Shape;6009;p577"/>
          <p:cNvSpPr/>
          <p:nvPr/>
        </p:nvSpPr>
        <p:spPr>
          <a:xfrm>
            <a:off x="493476" y="1201425"/>
            <a:ext cx="1011000" cy="79800"/>
          </a:xfrm>
          <a:prstGeom prst="rect">
            <a:avLst/>
          </a:prstGeom>
          <a:solidFill>
            <a:srgbClr val="FFD7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010" name="Google Shape;6010;p577"/>
          <p:cNvSpPr txBox="1"/>
          <p:nvPr/>
        </p:nvSpPr>
        <p:spPr>
          <a:xfrm>
            <a:off x="2445425" y="3402913"/>
            <a:ext cx="606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от домакинствата с деца от 0 до 18 години имат кабелна или сателитна телевизия</a:t>
            </a:r>
            <a:endParaRPr i="0" u="none" strike="noStrike" cap="none">
              <a:solidFill>
                <a:srgbClr val="19191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11" name="Google Shape;6011;p577"/>
          <p:cNvSpPr txBox="1"/>
          <p:nvPr/>
        </p:nvSpPr>
        <p:spPr>
          <a:xfrm>
            <a:off x="2445425" y="2518425"/>
            <a:ext cx="60669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от семействата с деца до 18 годишна възраст притежават лаптоп и/или настолен компютър</a:t>
            </a:r>
            <a:endParaRPr sz="1100" i="0" u="none" strike="noStrike" cap="none">
              <a:solidFill>
                <a:srgbClr val="19191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12" name="Google Shape;6012;p577"/>
          <p:cNvSpPr txBox="1"/>
          <p:nvPr/>
        </p:nvSpPr>
        <p:spPr>
          <a:xfrm>
            <a:off x="1069958" y="2130992"/>
            <a:ext cx="120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400" b="1" i="0" u="none" strike="noStrike" cap="none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7</a:t>
            </a:r>
            <a:r>
              <a:rPr lang="en" sz="3400" b="1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9</a:t>
            </a:r>
            <a:r>
              <a:rPr lang="en" sz="3400" b="1" i="0" u="none" strike="noStrike" cap="none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%</a:t>
            </a:r>
            <a:endParaRPr sz="3400" b="1" i="0" u="none" strike="noStrike" cap="none">
              <a:solidFill>
                <a:srgbClr val="5959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cxnSp>
        <p:nvCxnSpPr>
          <p:cNvPr id="6013" name="Google Shape;6013;p577"/>
          <p:cNvCxnSpPr/>
          <p:nvPr/>
        </p:nvCxnSpPr>
        <p:spPr>
          <a:xfrm>
            <a:off x="493476" y="2006088"/>
            <a:ext cx="1108200" cy="0"/>
          </a:xfrm>
          <a:prstGeom prst="straightConnector1">
            <a:avLst/>
          </a:prstGeom>
          <a:noFill/>
          <a:ln w="9525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14" name="Google Shape;6014;p577"/>
          <p:cNvSpPr/>
          <p:nvPr/>
        </p:nvSpPr>
        <p:spPr>
          <a:xfrm>
            <a:off x="493476" y="1966250"/>
            <a:ext cx="974100" cy="79800"/>
          </a:xfrm>
          <a:prstGeom prst="rect">
            <a:avLst/>
          </a:prstGeom>
          <a:solidFill>
            <a:srgbClr val="FFC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cxnSp>
        <p:nvCxnSpPr>
          <p:cNvPr id="6015" name="Google Shape;6015;p577"/>
          <p:cNvCxnSpPr/>
          <p:nvPr/>
        </p:nvCxnSpPr>
        <p:spPr>
          <a:xfrm>
            <a:off x="493476" y="2828463"/>
            <a:ext cx="1205400" cy="0"/>
          </a:xfrm>
          <a:prstGeom prst="straightConnector1">
            <a:avLst/>
          </a:prstGeom>
          <a:noFill/>
          <a:ln w="9525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16" name="Google Shape;6016;p577"/>
          <p:cNvSpPr/>
          <p:nvPr/>
        </p:nvSpPr>
        <p:spPr>
          <a:xfrm>
            <a:off x="493476" y="2788625"/>
            <a:ext cx="999000" cy="798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017" name="Google Shape;6017;p577"/>
          <p:cNvSpPr txBox="1"/>
          <p:nvPr/>
        </p:nvSpPr>
        <p:spPr>
          <a:xfrm>
            <a:off x="493458" y="2978942"/>
            <a:ext cx="120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400" b="1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77</a:t>
            </a:r>
            <a:r>
              <a:rPr lang="en" sz="3400" b="1" i="0" u="none" strike="noStrike" cap="none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%</a:t>
            </a:r>
            <a:endParaRPr sz="3400" b="1" i="0" u="none" strike="noStrike" cap="none">
              <a:solidFill>
                <a:srgbClr val="5959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cxnSp>
        <p:nvCxnSpPr>
          <p:cNvPr id="6018" name="Google Shape;6018;p577"/>
          <p:cNvCxnSpPr/>
          <p:nvPr/>
        </p:nvCxnSpPr>
        <p:spPr>
          <a:xfrm>
            <a:off x="493476" y="3662163"/>
            <a:ext cx="1205400" cy="0"/>
          </a:xfrm>
          <a:prstGeom prst="straightConnector1">
            <a:avLst/>
          </a:prstGeom>
          <a:noFill/>
          <a:ln w="9525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19" name="Google Shape;6019;p577"/>
          <p:cNvSpPr/>
          <p:nvPr/>
        </p:nvSpPr>
        <p:spPr>
          <a:xfrm>
            <a:off x="493476" y="3622325"/>
            <a:ext cx="958800" cy="79800"/>
          </a:xfrm>
          <a:prstGeom prst="rect">
            <a:avLst/>
          </a:prstGeom>
          <a:solidFill>
            <a:srgbClr val="AFBB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020" name="Google Shape;6020;p577"/>
          <p:cNvSpPr txBox="1"/>
          <p:nvPr/>
        </p:nvSpPr>
        <p:spPr>
          <a:xfrm>
            <a:off x="1069958" y="4092980"/>
            <a:ext cx="120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400" b="1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46</a:t>
            </a:r>
            <a:r>
              <a:rPr lang="en" sz="3400" b="1" i="0" u="none" strike="noStrike" cap="none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%</a:t>
            </a:r>
            <a:endParaRPr sz="3400" b="1" i="0" u="none" strike="noStrike" cap="none">
              <a:solidFill>
                <a:srgbClr val="5959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cxnSp>
        <p:nvCxnSpPr>
          <p:cNvPr id="6021" name="Google Shape;6021;p577"/>
          <p:cNvCxnSpPr/>
          <p:nvPr/>
        </p:nvCxnSpPr>
        <p:spPr>
          <a:xfrm>
            <a:off x="493451" y="4705513"/>
            <a:ext cx="1205400" cy="0"/>
          </a:xfrm>
          <a:prstGeom prst="straightConnector1">
            <a:avLst/>
          </a:prstGeom>
          <a:noFill/>
          <a:ln w="9525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22" name="Google Shape;6022;p577"/>
          <p:cNvSpPr/>
          <p:nvPr/>
        </p:nvSpPr>
        <p:spPr>
          <a:xfrm>
            <a:off x="493450" y="4665675"/>
            <a:ext cx="592800" cy="79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023" name="Google Shape;6023;p577"/>
          <p:cNvSpPr txBox="1"/>
          <p:nvPr/>
        </p:nvSpPr>
        <p:spPr>
          <a:xfrm>
            <a:off x="2445425" y="4234600"/>
            <a:ext cx="60669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от домакинствата с деца от 0 до 18 години притежават таблет</a:t>
            </a:r>
            <a:endParaRPr i="0" u="none" strike="noStrike" cap="none">
              <a:solidFill>
                <a:srgbClr val="19191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8" name="Google Shape;6028;p5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Как децата от 3 до 18 години прекарват свободното си време?</a:t>
            </a:r>
            <a:endParaRPr sz="212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29" name="Google Shape;6029;p578"/>
          <p:cNvSpPr/>
          <p:nvPr/>
        </p:nvSpPr>
        <p:spPr>
          <a:xfrm>
            <a:off x="1007525" y="1793750"/>
            <a:ext cx="1135200" cy="1135200"/>
          </a:xfrm>
          <a:prstGeom prst="ellipse">
            <a:avLst/>
          </a:prstGeom>
          <a:noFill/>
          <a:ln w="38100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030" name="Google Shape;6030;p578"/>
          <p:cNvSpPr txBox="1"/>
          <p:nvPr/>
        </p:nvSpPr>
        <p:spPr>
          <a:xfrm>
            <a:off x="713225" y="3445425"/>
            <a:ext cx="16575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dirty="0">
                <a:solidFill>
                  <a:srgbClr val="595959"/>
                </a:solidFill>
                <a:latin typeface="Spectral" charset="-52"/>
                <a:ea typeface="Cormorant Garamond"/>
                <a:cs typeface="Cormorant Garamond"/>
                <a:sym typeface="Cormorant Garamond"/>
              </a:rPr>
              <a:t>Гледат телевизия</a:t>
            </a:r>
            <a:endParaRPr sz="2000" b="1" i="0" u="none" strike="noStrike" cap="none" dirty="0">
              <a:solidFill>
                <a:srgbClr val="595959"/>
              </a:solidFill>
              <a:latin typeface="Spectral" charset="-52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031" name="Google Shape;6031;p578"/>
          <p:cNvSpPr txBox="1"/>
          <p:nvPr/>
        </p:nvSpPr>
        <p:spPr>
          <a:xfrm>
            <a:off x="713220" y="2117599"/>
            <a:ext cx="17238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700" b="1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78</a:t>
            </a:r>
            <a:r>
              <a:rPr lang="en" sz="2700" b="1" i="0" u="none" strike="noStrike" cap="none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%</a:t>
            </a:r>
            <a:endParaRPr sz="2700" b="1" i="0" u="none" strike="noStrike" cap="none">
              <a:solidFill>
                <a:srgbClr val="5959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032" name="Google Shape;6032;p578"/>
          <p:cNvSpPr/>
          <p:nvPr/>
        </p:nvSpPr>
        <p:spPr>
          <a:xfrm>
            <a:off x="1007527" y="1793764"/>
            <a:ext cx="1135200" cy="1135200"/>
          </a:xfrm>
          <a:prstGeom prst="arc">
            <a:avLst>
              <a:gd name="adj1" fmla="val 15290887"/>
              <a:gd name="adj2" fmla="val 10415632"/>
            </a:avLst>
          </a:prstGeom>
          <a:noFill/>
          <a:ln w="152400" cap="flat" cmpd="sng">
            <a:solidFill>
              <a:srgbClr val="FFD7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033" name="Google Shape;6033;p578"/>
          <p:cNvSpPr/>
          <p:nvPr/>
        </p:nvSpPr>
        <p:spPr>
          <a:xfrm>
            <a:off x="3005463" y="1793750"/>
            <a:ext cx="1135200" cy="1135200"/>
          </a:xfrm>
          <a:prstGeom prst="ellipse">
            <a:avLst/>
          </a:prstGeom>
          <a:noFill/>
          <a:ln w="38100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034" name="Google Shape;6034;p578"/>
          <p:cNvSpPr txBox="1"/>
          <p:nvPr/>
        </p:nvSpPr>
        <p:spPr>
          <a:xfrm>
            <a:off x="2694503" y="3422625"/>
            <a:ext cx="17490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dirty="0">
                <a:solidFill>
                  <a:srgbClr val="595959"/>
                </a:solidFill>
                <a:latin typeface="Spectral" charset="-52"/>
                <a:ea typeface="Cormorant Garamond"/>
                <a:cs typeface="Cormorant Garamond"/>
                <a:sym typeface="Cormorant Garamond"/>
              </a:rPr>
              <a:t>Слушат  музика</a:t>
            </a:r>
            <a:endParaRPr sz="2000" b="1" i="0" u="none" strike="noStrike" cap="none" dirty="0">
              <a:solidFill>
                <a:srgbClr val="595959"/>
              </a:solidFill>
              <a:latin typeface="Spectral" charset="-52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035" name="Google Shape;6035;p578"/>
          <p:cNvSpPr txBox="1"/>
          <p:nvPr/>
        </p:nvSpPr>
        <p:spPr>
          <a:xfrm>
            <a:off x="2711141" y="2117599"/>
            <a:ext cx="17238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700" b="1" i="0" u="none" strike="noStrike" cap="none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7</a:t>
            </a:r>
            <a:r>
              <a:rPr lang="en" sz="2700" b="1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8</a:t>
            </a:r>
            <a:r>
              <a:rPr lang="en" sz="2700" b="1" i="0" u="none" strike="noStrike" cap="none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%</a:t>
            </a:r>
            <a:endParaRPr sz="2700" b="1" i="0" u="none" strike="noStrike" cap="none">
              <a:solidFill>
                <a:srgbClr val="5959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036" name="Google Shape;6036;p578"/>
          <p:cNvSpPr/>
          <p:nvPr/>
        </p:nvSpPr>
        <p:spPr>
          <a:xfrm>
            <a:off x="3005477" y="1793764"/>
            <a:ext cx="1135200" cy="1135200"/>
          </a:xfrm>
          <a:prstGeom prst="arc">
            <a:avLst>
              <a:gd name="adj1" fmla="val 16200000"/>
              <a:gd name="adj2" fmla="val 10735553"/>
            </a:avLst>
          </a:prstGeom>
          <a:noFill/>
          <a:ln w="15240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037" name="Google Shape;6037;p578"/>
          <p:cNvSpPr/>
          <p:nvPr/>
        </p:nvSpPr>
        <p:spPr>
          <a:xfrm>
            <a:off x="5003413" y="1793750"/>
            <a:ext cx="1135200" cy="1135200"/>
          </a:xfrm>
          <a:prstGeom prst="ellipse">
            <a:avLst/>
          </a:prstGeom>
          <a:noFill/>
          <a:ln w="38100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038" name="Google Shape;6038;p578"/>
          <p:cNvSpPr txBox="1"/>
          <p:nvPr/>
        </p:nvSpPr>
        <p:spPr>
          <a:xfrm>
            <a:off x="4767310" y="3422625"/>
            <a:ext cx="17490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dirty="0">
                <a:solidFill>
                  <a:srgbClr val="595959"/>
                </a:solidFill>
                <a:latin typeface="Spectral" charset="-52"/>
                <a:ea typeface="Cormorant Garamond"/>
                <a:cs typeface="Cormorant Garamond"/>
                <a:sym typeface="Cormorant Garamond"/>
              </a:rPr>
              <a:t>Сърфират в Интернет</a:t>
            </a:r>
            <a:endParaRPr sz="2000" b="1" i="0" u="none" strike="noStrike" cap="none" dirty="0">
              <a:solidFill>
                <a:srgbClr val="595959"/>
              </a:solidFill>
              <a:latin typeface="Spectral" charset="-52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039" name="Google Shape;6039;p578"/>
          <p:cNvSpPr txBox="1"/>
          <p:nvPr/>
        </p:nvSpPr>
        <p:spPr>
          <a:xfrm>
            <a:off x="4709137" y="2117599"/>
            <a:ext cx="17238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700" b="1">
                <a:solidFill>
                  <a:schemeClr val="dk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64</a:t>
            </a:r>
            <a:r>
              <a:rPr lang="en" sz="2700" b="1" i="0" u="none" strike="noStrike" cap="none">
                <a:solidFill>
                  <a:schemeClr val="dk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%</a:t>
            </a:r>
            <a:endParaRPr sz="2700" b="1" i="0" u="none" strike="noStrike" cap="none">
              <a:solidFill>
                <a:schemeClr val="dk2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040" name="Google Shape;6040;p578"/>
          <p:cNvSpPr/>
          <p:nvPr/>
        </p:nvSpPr>
        <p:spPr>
          <a:xfrm>
            <a:off x="5003427" y="1793764"/>
            <a:ext cx="1135200" cy="1135200"/>
          </a:xfrm>
          <a:prstGeom prst="arc">
            <a:avLst>
              <a:gd name="adj1" fmla="val 16200000"/>
              <a:gd name="adj2" fmla="val 7878007"/>
            </a:avLst>
          </a:prstGeom>
          <a:noFill/>
          <a:ln w="152400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041" name="Google Shape;6041;p578"/>
          <p:cNvSpPr/>
          <p:nvPr/>
        </p:nvSpPr>
        <p:spPr>
          <a:xfrm>
            <a:off x="7001363" y="1793750"/>
            <a:ext cx="1135200" cy="1135200"/>
          </a:xfrm>
          <a:prstGeom prst="ellipse">
            <a:avLst/>
          </a:prstGeom>
          <a:noFill/>
          <a:ln w="38100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042" name="Google Shape;6042;p578"/>
          <p:cNvSpPr txBox="1"/>
          <p:nvPr/>
        </p:nvSpPr>
        <p:spPr>
          <a:xfrm>
            <a:off x="6707107" y="3253575"/>
            <a:ext cx="19572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dirty="0">
                <a:solidFill>
                  <a:srgbClr val="595959"/>
                </a:solidFill>
                <a:latin typeface="Spectral" charset="-52"/>
                <a:ea typeface="Cormorant Garamond"/>
                <a:cs typeface="Cormorant Garamond"/>
                <a:sym typeface="Cormorant Garamond"/>
              </a:rPr>
              <a:t>Прекарват време с приятели</a:t>
            </a:r>
            <a:endParaRPr sz="2000" b="1" i="0" u="none" strike="noStrike" cap="none" dirty="0">
              <a:solidFill>
                <a:srgbClr val="595959"/>
              </a:solidFill>
              <a:latin typeface="Spectral" charset="-52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043" name="Google Shape;6043;p578"/>
          <p:cNvSpPr txBox="1"/>
          <p:nvPr/>
        </p:nvSpPr>
        <p:spPr>
          <a:xfrm>
            <a:off x="6707107" y="2117599"/>
            <a:ext cx="17238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700" b="1" i="0" u="none" strike="noStrike" cap="none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5</a:t>
            </a:r>
            <a:r>
              <a:rPr lang="en" sz="2700" b="1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4</a:t>
            </a:r>
            <a:r>
              <a:rPr lang="en" sz="2700" b="1" i="0" u="none" strike="noStrike" cap="none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%</a:t>
            </a:r>
            <a:endParaRPr sz="2700" b="1" i="0" u="none" strike="noStrike" cap="none">
              <a:solidFill>
                <a:srgbClr val="5959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044" name="Google Shape;6044;p578"/>
          <p:cNvSpPr/>
          <p:nvPr/>
        </p:nvSpPr>
        <p:spPr>
          <a:xfrm>
            <a:off x="7001377" y="1793764"/>
            <a:ext cx="1135200" cy="1135200"/>
          </a:xfrm>
          <a:prstGeom prst="arc">
            <a:avLst>
              <a:gd name="adj1" fmla="val 16200000"/>
              <a:gd name="adj2" fmla="val 5928471"/>
            </a:avLst>
          </a:prstGeom>
          <a:noFill/>
          <a:ln w="152400" cap="flat" cmpd="sng">
            <a:solidFill>
              <a:srgbClr val="AFB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" name="Google Shape;6123;p584"/>
          <p:cNvSpPr txBox="1">
            <a:spLocks noGrp="1"/>
          </p:cNvSpPr>
          <p:nvPr>
            <p:ph type="title"/>
          </p:nvPr>
        </p:nvSpPr>
        <p:spPr>
          <a:xfrm>
            <a:off x="788100" y="1097425"/>
            <a:ext cx="3960000" cy="27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 b="1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Типове електронни устройства, които потребяват децата</a:t>
            </a:r>
            <a:endParaRPr sz="3200" b="1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124" name="Google Shape;6124;p584"/>
          <p:cNvCxnSpPr/>
          <p:nvPr/>
        </p:nvCxnSpPr>
        <p:spPr>
          <a:xfrm>
            <a:off x="1015850" y="1205892"/>
            <a:ext cx="49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125" name="Google Shape;6125;p5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550" y="1193875"/>
            <a:ext cx="3742500" cy="2755749"/>
          </a:xfrm>
          <a:prstGeom prst="rect">
            <a:avLst/>
          </a:prstGeom>
          <a:noFill/>
          <a:ln>
            <a:noFill/>
          </a:ln>
        </p:spPr>
      </p:pic>
      <p:sp>
        <p:nvSpPr>
          <p:cNvPr id="6126" name="Google Shape;6126;p584"/>
          <p:cNvSpPr/>
          <p:nvPr/>
        </p:nvSpPr>
        <p:spPr>
          <a:xfrm>
            <a:off x="8436050" y="658500"/>
            <a:ext cx="708000" cy="4485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127" name="Google Shape;6127;p584"/>
          <p:cNvSpPr/>
          <p:nvPr/>
        </p:nvSpPr>
        <p:spPr>
          <a:xfrm>
            <a:off x="0" y="0"/>
            <a:ext cx="708000" cy="729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2" name="Google Shape;6132;p585"/>
          <p:cNvSpPr txBox="1">
            <a:spLocks noGrp="1"/>
          </p:cNvSpPr>
          <p:nvPr>
            <p:ph type="title"/>
          </p:nvPr>
        </p:nvSpPr>
        <p:spPr>
          <a:xfrm>
            <a:off x="680100" y="453900"/>
            <a:ext cx="77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698"/>
              <a:buFont typeface="Arial"/>
              <a:buNone/>
            </a:pPr>
            <a:r>
              <a:rPr lang="en" sz="2355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Електронни устройства, които децата от 0 до 18 потребяват, %</a:t>
            </a:r>
            <a:endParaRPr sz="2355" b="1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133" name="Google Shape;6133;p58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4050" y="1226300"/>
            <a:ext cx="5744775" cy="36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38" name="Google Shape;6138;p586"/>
          <p:cNvGraphicFramePr/>
          <p:nvPr>
            <p:extLst>
              <p:ext uri="{D42A27DB-BD31-4B8C-83A1-F6EECF244321}">
                <p14:modId xmlns:p14="http://schemas.microsoft.com/office/powerpoint/2010/main" val="3854379113"/>
              </p:ext>
            </p:extLst>
          </p:nvPr>
        </p:nvGraphicFramePr>
        <p:xfrm>
          <a:off x="667227" y="306458"/>
          <a:ext cx="7686125" cy="3928658"/>
        </p:xfrm>
        <a:graphic>
          <a:graphicData uri="http://schemas.openxmlformats.org/drawingml/2006/table">
            <a:tbl>
              <a:tblPr>
                <a:noFill/>
                <a:tableStyleId>{604AB14C-78D7-4CE6-95BC-4496B8BB9103}</a:tableStyleId>
              </a:tblPr>
              <a:tblGrid>
                <a:gridCol w="76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418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59595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Разгледани, предпочитанията на децата по възрастови групи изглежда</a:t>
                      </a:r>
                      <a:r>
                        <a:rPr lang="bg-BG" sz="1400" b="1" dirty="0">
                          <a:solidFill>
                            <a:srgbClr val="59595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т</a:t>
                      </a:r>
                      <a:r>
                        <a:rPr lang="en" sz="1400" b="1" dirty="0">
                          <a:solidFill>
                            <a:srgbClr val="59595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така: </a:t>
                      </a:r>
                      <a:endParaRPr sz="1400" b="1" dirty="0">
                        <a:solidFill>
                          <a:srgbClr val="191919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2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Децата от 0-2 и от 3-5 години използват най-често телевизор;</a:t>
                      </a:r>
                      <a:endParaRPr sz="1200" u="none" strike="noStrike" cap="none">
                        <a:solidFill>
                          <a:srgbClr val="191919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84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Децата от 6-12 и 13-18 години използват най-често смартфон;</a:t>
                      </a:r>
                      <a:endParaRPr sz="1200" dirty="0">
                        <a:solidFill>
                          <a:srgbClr val="191919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3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200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Сумарно (от всички възрастови групи) както момичетата, така и момчетата използват най-често смартфон</a:t>
                      </a:r>
                      <a:r>
                        <a:rPr lang="bg-BG" sz="1200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.</a:t>
                      </a:r>
                      <a:r>
                        <a:rPr lang="bg-BG" sz="1200" baseline="0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1200" noProof="0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Разгледани</a:t>
                      </a:r>
                      <a:r>
                        <a:rPr lang="ru-RU" sz="1200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по местоживеене, сумарно (от всички възрастови групи) децата използват най-често смартфон.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8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200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Н</a:t>
                      </a:r>
                      <a:r>
                        <a:rPr lang="en" sz="1200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ай-често използваното електронно устройство от децата на възраст 0-18 години е смартфонът.</a:t>
                      </a:r>
                      <a:endParaRPr sz="1200" dirty="0">
                        <a:solidFill>
                          <a:srgbClr val="191919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Google Shape;6148;p588"/>
          <p:cNvSpPr txBox="1">
            <a:spLocks noGrp="1"/>
          </p:cNvSpPr>
          <p:nvPr>
            <p:ph type="title"/>
          </p:nvPr>
        </p:nvSpPr>
        <p:spPr>
          <a:xfrm>
            <a:off x="1015850" y="1436675"/>
            <a:ext cx="4213200" cy="30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666666"/>
                </a:solidFill>
              </a:rPr>
              <a:t>Предпочитани типове медии за потребление на медийно съдържание на децата от целевите възрастови групи</a:t>
            </a:r>
            <a:endParaRPr sz="29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dirty="0"/>
          </a:p>
        </p:txBody>
      </p:sp>
      <p:cxnSp>
        <p:nvCxnSpPr>
          <p:cNvPr id="6149" name="Google Shape;6149;p588"/>
          <p:cNvCxnSpPr/>
          <p:nvPr/>
        </p:nvCxnSpPr>
        <p:spPr>
          <a:xfrm>
            <a:off x="1015850" y="1205892"/>
            <a:ext cx="49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150" name="Google Shape;6150;p5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6538" y="1499575"/>
            <a:ext cx="3114926" cy="2402699"/>
          </a:xfrm>
          <a:prstGeom prst="rect">
            <a:avLst/>
          </a:prstGeom>
          <a:noFill/>
          <a:ln>
            <a:noFill/>
          </a:ln>
        </p:spPr>
      </p:pic>
      <p:sp>
        <p:nvSpPr>
          <p:cNvPr id="6151" name="Google Shape;6151;p588"/>
          <p:cNvSpPr/>
          <p:nvPr/>
        </p:nvSpPr>
        <p:spPr>
          <a:xfrm>
            <a:off x="5704113" y="316700"/>
            <a:ext cx="3439800" cy="7029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Google Shape;6156;p589"/>
          <p:cNvSpPr txBox="1">
            <a:spLocks noGrp="1"/>
          </p:cNvSpPr>
          <p:nvPr>
            <p:ph type="title"/>
          </p:nvPr>
        </p:nvSpPr>
        <p:spPr>
          <a:xfrm>
            <a:off x="409651" y="436149"/>
            <a:ext cx="8266176" cy="9610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990"/>
            </a:pPr>
            <a:r>
              <a:rPr lang="en" sz="140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Съгласно данните от проучването </a:t>
            </a:r>
            <a:r>
              <a:rPr lang="en" sz="14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най</a:t>
            </a:r>
            <a:r>
              <a:rPr lang="en" sz="11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lang="en" sz="14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масовият тип медия</a:t>
            </a:r>
            <a:r>
              <a:rPr lang="en" sz="140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, която децата от всички възрастови групи потребяват</a:t>
            </a:r>
            <a:r>
              <a:rPr lang="bg-BG" sz="140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lang="en" sz="140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 е </a:t>
            </a:r>
            <a:r>
              <a:rPr lang="en" sz="14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телевизията</a:t>
            </a:r>
            <a:r>
              <a:rPr lang="en" sz="140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r>
              <a:rPr lang="bg-BG" sz="140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40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Средната възраст, на която децата от 0 до 18 години са започнали да гледат телевизия, е </a:t>
            </a:r>
            <a:r>
              <a:rPr lang="ru-RU" sz="14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r>
              <a:rPr lang="ru-RU" sz="140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4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години и 6 месеца</a:t>
            </a:r>
            <a:r>
              <a:rPr lang="ru-RU" sz="140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br>
              <a:rPr lang="ru-RU" sz="140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400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990"/>
              <a:buNone/>
            </a:pPr>
            <a:endParaRPr sz="2520" dirty="0"/>
          </a:p>
        </p:txBody>
      </p:sp>
      <p:sp>
        <p:nvSpPr>
          <p:cNvPr id="6157" name="Google Shape;6157;p589"/>
          <p:cNvSpPr/>
          <p:nvPr/>
        </p:nvSpPr>
        <p:spPr>
          <a:xfrm>
            <a:off x="2006469" y="1483688"/>
            <a:ext cx="1135200" cy="1135200"/>
          </a:xfrm>
          <a:prstGeom prst="ellipse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158" name="Google Shape;6158;p589"/>
          <p:cNvSpPr txBox="1"/>
          <p:nvPr/>
        </p:nvSpPr>
        <p:spPr>
          <a:xfrm>
            <a:off x="1712194" y="3197919"/>
            <a:ext cx="17238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800" dirty="0">
                <a:solidFill>
                  <a:srgbClr val="595959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rPr>
              <a:t> </a:t>
            </a:r>
            <a:r>
              <a:rPr lang="en" sz="1700" dirty="0">
                <a:solidFill>
                  <a:srgbClr val="595959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rPr>
              <a:t>от децата на възраст от </a:t>
            </a:r>
            <a:r>
              <a:rPr lang="en" sz="1700" dirty="0">
                <a:solidFill>
                  <a:srgbClr val="595959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0</a:t>
            </a:r>
            <a:r>
              <a:rPr lang="en" sz="1700" dirty="0">
                <a:solidFill>
                  <a:srgbClr val="595959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rPr>
              <a:t> до </a:t>
            </a:r>
            <a:r>
              <a:rPr lang="en" sz="1700" dirty="0">
                <a:solidFill>
                  <a:srgbClr val="595959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18</a:t>
            </a:r>
            <a:r>
              <a:rPr lang="en" sz="1700" dirty="0">
                <a:solidFill>
                  <a:srgbClr val="595959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rPr>
              <a:t> години гледат телевизия</a:t>
            </a:r>
            <a:endParaRPr sz="1700" b="0" i="0" u="none" strike="noStrike" cap="none" dirty="0">
              <a:solidFill>
                <a:srgbClr val="595959"/>
              </a:solidFill>
              <a:latin typeface="Cormorant Garamond SemiBold"/>
              <a:ea typeface="Cormorant Garamond SemiBold"/>
              <a:cs typeface="Cormorant Garamond SemiBold"/>
              <a:sym typeface="Cormorant Garamond SemiBold"/>
            </a:endParaRPr>
          </a:p>
        </p:txBody>
      </p:sp>
      <p:sp>
        <p:nvSpPr>
          <p:cNvPr id="6159" name="Google Shape;6159;p589"/>
          <p:cNvSpPr txBox="1"/>
          <p:nvPr/>
        </p:nvSpPr>
        <p:spPr>
          <a:xfrm>
            <a:off x="1712170" y="1807574"/>
            <a:ext cx="17238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700" b="1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96</a:t>
            </a:r>
            <a:r>
              <a:rPr lang="en" sz="2700" b="1" i="0" u="none" strike="noStrike" cap="none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%</a:t>
            </a:r>
            <a:endParaRPr sz="2700" b="1" i="0" u="none" strike="noStrike" cap="none">
              <a:solidFill>
                <a:srgbClr val="5959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160" name="Google Shape;6160;p589"/>
          <p:cNvSpPr/>
          <p:nvPr/>
        </p:nvSpPr>
        <p:spPr>
          <a:xfrm>
            <a:off x="2006446" y="1483702"/>
            <a:ext cx="1135200" cy="1135200"/>
          </a:xfrm>
          <a:prstGeom prst="arc">
            <a:avLst>
              <a:gd name="adj1" fmla="val 15290887"/>
              <a:gd name="adj2" fmla="val 13937366"/>
            </a:avLst>
          </a:prstGeom>
          <a:noFill/>
          <a:ln w="114300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161" name="Google Shape;6161;p589"/>
          <p:cNvSpPr/>
          <p:nvPr/>
        </p:nvSpPr>
        <p:spPr>
          <a:xfrm>
            <a:off x="4004407" y="1483688"/>
            <a:ext cx="1135200" cy="1135200"/>
          </a:xfrm>
          <a:prstGeom prst="ellipse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162" name="Google Shape;6162;p589"/>
          <p:cNvSpPr txBox="1"/>
          <p:nvPr/>
        </p:nvSpPr>
        <p:spPr>
          <a:xfrm>
            <a:off x="3753994" y="3197912"/>
            <a:ext cx="1723800" cy="1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700">
                <a:solidFill>
                  <a:srgbClr val="595959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rPr>
              <a:t> от децата на възраст от </a:t>
            </a:r>
            <a:r>
              <a:rPr lang="en" sz="1700">
                <a:solidFill>
                  <a:srgbClr val="595959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0</a:t>
            </a:r>
            <a:r>
              <a:rPr lang="en" sz="1700">
                <a:solidFill>
                  <a:srgbClr val="595959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rPr>
              <a:t> до </a:t>
            </a:r>
            <a:r>
              <a:rPr lang="en" sz="1700">
                <a:solidFill>
                  <a:srgbClr val="595959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18</a:t>
            </a:r>
            <a:r>
              <a:rPr lang="en" sz="1700">
                <a:solidFill>
                  <a:srgbClr val="595959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rPr>
              <a:t> години използват смартфон, таблет или компютър</a:t>
            </a:r>
            <a:endParaRPr sz="1700" b="0" i="0" u="none" strike="noStrike" cap="none">
              <a:solidFill>
                <a:srgbClr val="595959"/>
              </a:solidFill>
              <a:latin typeface="Cormorant Garamond SemiBold"/>
              <a:ea typeface="Cormorant Garamond SemiBold"/>
              <a:cs typeface="Cormorant Garamond SemiBold"/>
              <a:sym typeface="Cormorant Garamond SemiBold"/>
            </a:endParaRPr>
          </a:p>
        </p:txBody>
      </p:sp>
      <p:sp>
        <p:nvSpPr>
          <p:cNvPr id="6163" name="Google Shape;6163;p589"/>
          <p:cNvSpPr txBox="1"/>
          <p:nvPr/>
        </p:nvSpPr>
        <p:spPr>
          <a:xfrm>
            <a:off x="3753954" y="1807537"/>
            <a:ext cx="17238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900" b="1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83</a:t>
            </a:r>
            <a:r>
              <a:rPr lang="en" sz="2900" b="1" i="0" u="none" strike="noStrike" cap="none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%</a:t>
            </a:r>
            <a:endParaRPr sz="2900" b="1" i="0" u="none" strike="noStrike" cap="none">
              <a:solidFill>
                <a:srgbClr val="5959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164" name="Google Shape;6164;p589"/>
          <p:cNvSpPr/>
          <p:nvPr/>
        </p:nvSpPr>
        <p:spPr>
          <a:xfrm>
            <a:off x="4004396" y="1483702"/>
            <a:ext cx="1135200" cy="1135200"/>
          </a:xfrm>
          <a:prstGeom prst="arc">
            <a:avLst>
              <a:gd name="adj1" fmla="val 16200000"/>
              <a:gd name="adj2" fmla="val 12925650"/>
            </a:avLst>
          </a:prstGeom>
          <a:noFill/>
          <a:ln w="114300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165" name="Google Shape;6165;p589"/>
          <p:cNvSpPr/>
          <p:nvPr/>
        </p:nvSpPr>
        <p:spPr>
          <a:xfrm>
            <a:off x="6002357" y="1483688"/>
            <a:ext cx="1135200" cy="1135200"/>
          </a:xfrm>
          <a:prstGeom prst="ellipse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166" name="Google Shape;6166;p589"/>
          <p:cNvSpPr txBox="1"/>
          <p:nvPr/>
        </p:nvSpPr>
        <p:spPr>
          <a:xfrm>
            <a:off x="5708025" y="3040942"/>
            <a:ext cx="17238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595959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rPr>
              <a:t>от децата на възраст от </a:t>
            </a:r>
            <a:r>
              <a:rPr lang="en" sz="1700">
                <a:solidFill>
                  <a:srgbClr val="595959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0</a:t>
            </a:r>
            <a:r>
              <a:rPr lang="en" sz="1700">
                <a:solidFill>
                  <a:srgbClr val="595959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rPr>
              <a:t> до </a:t>
            </a:r>
            <a:r>
              <a:rPr lang="en" sz="1700">
                <a:solidFill>
                  <a:srgbClr val="595959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18</a:t>
            </a:r>
            <a:r>
              <a:rPr lang="en" sz="1700">
                <a:solidFill>
                  <a:srgbClr val="595959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rPr>
              <a:t> години играят конзолни игри.</a:t>
            </a:r>
            <a:endParaRPr sz="1700">
              <a:solidFill>
                <a:srgbClr val="595959"/>
              </a:solidFill>
              <a:latin typeface="Cormorant Garamond SemiBold"/>
              <a:ea typeface="Cormorant Garamond SemiBold"/>
              <a:cs typeface="Cormorant Garamond SemiBold"/>
              <a:sym typeface="Cormorant Garamon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rgbClr val="595959"/>
              </a:solidFill>
              <a:latin typeface="Cormorant Garamond SemiBold"/>
              <a:ea typeface="Cormorant Garamond SemiBold"/>
              <a:cs typeface="Cormorant Garamond SemiBold"/>
              <a:sym typeface="Cormorant Garamond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595959"/>
              </a:solidFill>
              <a:latin typeface="Cormorant Garamond SemiBold"/>
              <a:ea typeface="Cormorant Garamond SemiBold"/>
              <a:cs typeface="Cormorant Garamond SemiBold"/>
              <a:sym typeface="Cormorant Garamond SemiBold"/>
            </a:endParaRPr>
          </a:p>
        </p:txBody>
      </p:sp>
      <p:sp>
        <p:nvSpPr>
          <p:cNvPr id="6167" name="Google Shape;6167;p589"/>
          <p:cNvSpPr txBox="1"/>
          <p:nvPr/>
        </p:nvSpPr>
        <p:spPr>
          <a:xfrm>
            <a:off x="5708087" y="1860987"/>
            <a:ext cx="17238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3300" b="1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11</a:t>
            </a:r>
            <a:r>
              <a:rPr lang="en" sz="3300" b="1" i="0" u="none" strike="noStrike" cap="none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%</a:t>
            </a:r>
            <a:endParaRPr sz="3300" b="1" i="0" u="none" strike="noStrike" cap="none">
              <a:solidFill>
                <a:srgbClr val="5959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168" name="Google Shape;6168;p589"/>
          <p:cNvSpPr/>
          <p:nvPr/>
        </p:nvSpPr>
        <p:spPr>
          <a:xfrm>
            <a:off x="6002371" y="1483702"/>
            <a:ext cx="1135200" cy="1135200"/>
          </a:xfrm>
          <a:prstGeom prst="arc">
            <a:avLst>
              <a:gd name="adj1" fmla="val 16200000"/>
              <a:gd name="adj2" fmla="val 19213231"/>
            </a:avLst>
          </a:prstGeom>
          <a:noFill/>
          <a:ln w="11430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3" name="Google Shape;6203;p593"/>
          <p:cNvGrpSpPr/>
          <p:nvPr/>
        </p:nvGrpSpPr>
        <p:grpSpPr>
          <a:xfrm>
            <a:off x="914193" y="695829"/>
            <a:ext cx="2088905" cy="1291634"/>
            <a:chOff x="205173" y="701860"/>
            <a:chExt cx="2192846" cy="1355904"/>
          </a:xfrm>
        </p:grpSpPr>
        <p:grpSp>
          <p:nvGrpSpPr>
            <p:cNvPr id="6204" name="Google Shape;6204;p593"/>
            <p:cNvGrpSpPr/>
            <p:nvPr/>
          </p:nvGrpSpPr>
          <p:grpSpPr>
            <a:xfrm>
              <a:off x="205173" y="701860"/>
              <a:ext cx="2192846" cy="1355904"/>
              <a:chOff x="753537" y="585125"/>
              <a:chExt cx="2789526" cy="1724849"/>
            </a:xfrm>
          </p:grpSpPr>
          <p:sp>
            <p:nvSpPr>
              <p:cNvPr id="6205" name="Google Shape;6205;p593"/>
              <p:cNvSpPr/>
              <p:nvPr/>
            </p:nvSpPr>
            <p:spPr>
              <a:xfrm>
                <a:off x="1568250" y="811550"/>
                <a:ext cx="1272000" cy="1272000"/>
              </a:xfrm>
              <a:prstGeom prst="ellipse">
                <a:avLst/>
              </a:prstGeom>
              <a:solidFill>
                <a:srgbClr val="9BBDC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pic>
            <p:nvPicPr>
              <p:cNvPr id="6206" name="Google Shape;6206;p593" title="Points scored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53537" y="585125"/>
                <a:ext cx="2789526" cy="1724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207" name="Google Shape;6207;p593"/>
            <p:cNvSpPr txBox="1"/>
            <p:nvPr/>
          </p:nvSpPr>
          <p:spPr>
            <a:xfrm>
              <a:off x="1241817" y="961958"/>
              <a:ext cx="711300" cy="8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rgbClr val="00456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67</a:t>
              </a:r>
              <a:r>
                <a:rPr lang="en" sz="1100" b="1">
                  <a:solidFill>
                    <a:srgbClr val="00456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%</a:t>
              </a:r>
              <a:endParaRPr sz="1100" b="1">
                <a:solidFill>
                  <a:srgbClr val="00456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sp>
        <p:nvSpPr>
          <p:cNvPr id="6208" name="Google Shape;6208;p593"/>
          <p:cNvSpPr/>
          <p:nvPr/>
        </p:nvSpPr>
        <p:spPr>
          <a:xfrm>
            <a:off x="4265180" y="794185"/>
            <a:ext cx="1094700" cy="1094700"/>
          </a:xfrm>
          <a:prstGeom prst="ellipse">
            <a:avLst/>
          </a:prstGeom>
          <a:solidFill>
            <a:srgbClr val="9BBDC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6209" name="Google Shape;6209;p593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143331">
            <a:off x="3688188" y="693868"/>
            <a:ext cx="2094942" cy="1295368"/>
          </a:xfrm>
          <a:prstGeom prst="rect">
            <a:avLst/>
          </a:prstGeom>
          <a:noFill/>
          <a:ln>
            <a:noFill/>
          </a:ln>
        </p:spPr>
      </p:pic>
      <p:sp>
        <p:nvSpPr>
          <p:cNvPr id="6210" name="Google Shape;6210;p593"/>
          <p:cNvSpPr txBox="1"/>
          <p:nvPr/>
        </p:nvSpPr>
        <p:spPr>
          <a:xfrm>
            <a:off x="4663149" y="1052193"/>
            <a:ext cx="7638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004562"/>
                </a:solidFill>
                <a:latin typeface="IBM Plex Sans"/>
                <a:ea typeface="IBM Plex Sans"/>
                <a:cs typeface="IBM Plex Sans"/>
                <a:sym typeface="IBM Plex Sans"/>
              </a:rPr>
              <a:t>18</a:t>
            </a:r>
            <a:r>
              <a:rPr lang="en" sz="1500" b="1" dirty="0">
                <a:solidFill>
                  <a:srgbClr val="004562"/>
                </a:solidFill>
                <a:latin typeface="IBM Plex Sans"/>
                <a:ea typeface="IBM Plex Sans"/>
                <a:cs typeface="IBM Plex Sans"/>
                <a:sym typeface="IBM Plex Sans"/>
              </a:rPr>
              <a:t>%</a:t>
            </a:r>
            <a:endParaRPr sz="1500" b="1" dirty="0">
              <a:solidFill>
                <a:srgbClr val="00456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211" name="Google Shape;6211;p593"/>
          <p:cNvSpPr/>
          <p:nvPr/>
        </p:nvSpPr>
        <p:spPr>
          <a:xfrm>
            <a:off x="6841467" y="760880"/>
            <a:ext cx="1161600" cy="1161600"/>
          </a:xfrm>
          <a:prstGeom prst="ellipse">
            <a:avLst/>
          </a:prstGeom>
          <a:solidFill>
            <a:srgbClr val="9BBDC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6212" name="Google Shape;6212;p593" title="Points scor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300069">
            <a:off x="6320234" y="705471"/>
            <a:ext cx="2057570" cy="1272344"/>
          </a:xfrm>
          <a:prstGeom prst="rect">
            <a:avLst/>
          </a:prstGeom>
          <a:noFill/>
          <a:ln>
            <a:noFill/>
          </a:ln>
        </p:spPr>
      </p:pic>
      <p:sp>
        <p:nvSpPr>
          <p:cNvPr id="6213" name="Google Shape;6213;p593"/>
          <p:cNvSpPr txBox="1"/>
          <p:nvPr/>
        </p:nvSpPr>
        <p:spPr>
          <a:xfrm>
            <a:off x="7298818" y="1014766"/>
            <a:ext cx="7590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4562"/>
                </a:solidFill>
                <a:latin typeface="IBM Plex Sans"/>
                <a:ea typeface="IBM Plex Sans"/>
                <a:cs typeface="IBM Plex Sans"/>
                <a:sym typeface="IBM Plex Sans"/>
              </a:rPr>
              <a:t>8</a:t>
            </a:r>
            <a:r>
              <a:rPr lang="en" sz="1600" b="1">
                <a:solidFill>
                  <a:srgbClr val="004562"/>
                </a:solidFill>
                <a:latin typeface="IBM Plex Sans"/>
                <a:ea typeface="IBM Plex Sans"/>
                <a:cs typeface="IBM Plex Sans"/>
                <a:sym typeface="IBM Plex Sans"/>
              </a:rPr>
              <a:t>%</a:t>
            </a:r>
            <a:endParaRPr sz="1600" b="1">
              <a:solidFill>
                <a:srgbClr val="00456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214" name="Google Shape;6214;p593"/>
          <p:cNvSpPr txBox="1"/>
          <p:nvPr/>
        </p:nvSpPr>
        <p:spPr>
          <a:xfrm>
            <a:off x="6474006" y="2258050"/>
            <a:ext cx="1877100" cy="1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от децата гледат телевизия 1-2 пъти в седмицата</a:t>
            </a:r>
            <a:endParaRPr sz="1500" dirty="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215" name="Google Shape;6215;p593"/>
          <p:cNvSpPr txBox="1"/>
          <p:nvPr/>
        </p:nvSpPr>
        <p:spPr>
          <a:xfrm>
            <a:off x="3873975" y="2258050"/>
            <a:ext cx="1877100" cy="1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от децата гледат телевизия 3-4 пъти в седмицата</a:t>
            </a:r>
            <a:endParaRPr sz="150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216" name="Google Shape;6216;p593"/>
          <p:cNvSpPr txBox="1"/>
          <p:nvPr/>
        </p:nvSpPr>
        <p:spPr>
          <a:xfrm>
            <a:off x="1273944" y="2258050"/>
            <a:ext cx="1877100" cy="1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от децата гледат телевизия всеки ден.</a:t>
            </a:r>
            <a:endParaRPr sz="1500" dirty="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217" name="Google Shape;6217;p593"/>
          <p:cNvSpPr txBox="1"/>
          <p:nvPr/>
        </p:nvSpPr>
        <p:spPr>
          <a:xfrm>
            <a:off x="1189100" y="3497200"/>
            <a:ext cx="7040700" cy="134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666666"/>
                </a:solidFill>
                <a:latin typeface="Spectral"/>
                <a:ea typeface="Spectral"/>
                <a:cs typeface="Spectral"/>
                <a:sym typeface="Spectral"/>
              </a:rPr>
              <a:t>39%</a:t>
            </a:r>
            <a:r>
              <a:rPr lang="en" sz="1500" dirty="0">
                <a:solidFill>
                  <a:srgbClr val="666666"/>
                </a:solidFill>
                <a:latin typeface="Spectral"/>
                <a:ea typeface="Spectral"/>
                <a:cs typeface="Spectral"/>
                <a:sym typeface="Spectral"/>
              </a:rPr>
              <a:t> от децата на възраст 0-18 години гледат телевизия в часовия диапазон 12:00 – 14:59 часа </a:t>
            </a:r>
            <a:endParaRPr sz="1500" dirty="0">
              <a:solidFill>
                <a:srgbClr val="66666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b="1" dirty="0">
                <a:solidFill>
                  <a:srgbClr val="666666"/>
                </a:solidFill>
                <a:latin typeface="Spectral"/>
                <a:ea typeface="Spectral"/>
                <a:cs typeface="Spectral"/>
                <a:sym typeface="Spectral"/>
              </a:rPr>
              <a:t>44%</a:t>
            </a:r>
            <a:r>
              <a:rPr lang="en" sz="1500" b="1" dirty="0">
                <a:solidFill>
                  <a:srgbClr val="666666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en" sz="1500" dirty="0">
                <a:solidFill>
                  <a:srgbClr val="666666"/>
                </a:solidFill>
                <a:latin typeface="Spectral"/>
                <a:ea typeface="Spectral"/>
                <a:cs typeface="Spectral"/>
                <a:sym typeface="Spectral"/>
              </a:rPr>
              <a:t>от децата на възраст 0-18 години гледат телевизия от 1 до 2 часа на ден</a:t>
            </a:r>
            <a:endParaRPr sz="1500" dirty="0">
              <a:solidFill>
                <a:srgbClr val="666666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2" name="Google Shape;6222;p594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979" y="588041"/>
            <a:ext cx="4645151" cy="40205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Google Shape;6227;p595"/>
          <p:cNvGraphicFramePr/>
          <p:nvPr>
            <p:extLst>
              <p:ext uri="{D42A27DB-BD31-4B8C-83A1-F6EECF244321}">
                <p14:modId xmlns:p14="http://schemas.microsoft.com/office/powerpoint/2010/main" val="183284980"/>
              </p:ext>
            </p:extLst>
          </p:nvPr>
        </p:nvGraphicFramePr>
        <p:xfrm>
          <a:off x="5054804" y="256888"/>
          <a:ext cx="3714579" cy="4285851"/>
        </p:xfrm>
        <a:graphic>
          <a:graphicData uri="http://schemas.openxmlformats.org/drawingml/2006/table">
            <a:tbl>
              <a:tblPr>
                <a:noFill/>
                <a:tableStyleId>{604AB14C-78D7-4CE6-95BC-4496B8BB9103}</a:tableStyleId>
              </a:tblPr>
              <a:tblGrid>
                <a:gridCol w="3714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41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Приблизително 12% от всички деца на възраст 0-18 години използват тази функция.</a:t>
                      </a:r>
                      <a:endParaRPr sz="1200" b="1" dirty="0">
                        <a:solidFill>
                          <a:srgbClr val="595959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49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80%</a:t>
                      </a:r>
                      <a:r>
                        <a:rPr lang="en" sz="1200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от децата, които използват функцията, с която може да гледат различни предавания, които не се излъчват в момента, са на възраст от 13 до 18 години.</a:t>
                      </a:r>
                      <a:endParaRPr sz="1200" dirty="0">
                        <a:solidFill>
                          <a:srgbClr val="191919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1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20%</a:t>
                      </a:r>
                      <a:r>
                        <a:rPr lang="en" sz="1200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от децата, използващи функцията, са на възраст от 6 до 12 години.</a:t>
                      </a:r>
                      <a:endParaRPr sz="1200" dirty="0">
                        <a:solidFill>
                          <a:srgbClr val="191919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Най-висок е делът на децата, използващи тази функция, които живеят в областните градове – </a:t>
                      </a:r>
                      <a:r>
                        <a:rPr lang="en" sz="1200" b="1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43%</a:t>
                      </a:r>
                      <a:endParaRPr sz="1200" b="1" dirty="0">
                        <a:solidFill>
                          <a:srgbClr val="191919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8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Средната възраст</a:t>
                      </a:r>
                      <a:r>
                        <a:rPr lang="en" sz="1200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на децата, на която те са започнали да използват нелинейната функция на телевизора, на който гледат телевизия, е </a:t>
                      </a:r>
                      <a:r>
                        <a:rPr lang="en" sz="1200" b="1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8 години и 5 месеца</a:t>
                      </a:r>
                      <a:r>
                        <a:rPr lang="en" sz="1200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.</a:t>
                      </a:r>
                      <a:endParaRPr sz="1200" dirty="0">
                        <a:solidFill>
                          <a:srgbClr val="191919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0" name="Google Shape;6270;p6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93625"/>
            <a:ext cx="9082321" cy="3849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4" name="Google Shape;5924;p566"/>
          <p:cNvSpPr txBox="1">
            <a:spLocks noGrp="1"/>
          </p:cNvSpPr>
          <p:nvPr>
            <p:ph type="title"/>
          </p:nvPr>
        </p:nvSpPr>
        <p:spPr>
          <a:xfrm>
            <a:off x="720000" y="46695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rgbClr val="595959"/>
                </a:solidFill>
              </a:rPr>
              <a:t>Цел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5925" name="Google Shape;5925;p566"/>
          <p:cNvSpPr txBox="1"/>
          <p:nvPr/>
        </p:nvSpPr>
        <p:spPr>
          <a:xfrm>
            <a:off x="723825" y="1135050"/>
            <a:ext cx="7918200" cy="28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Основната цел на проучването бе да събере национални данни, представителни за българските деца на възраст от </a:t>
            </a:r>
            <a:r>
              <a:rPr lang="en" sz="18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r>
              <a:rPr lang="en" sz="180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 до </a:t>
            </a:r>
            <a:r>
              <a:rPr lang="en" sz="18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18</a:t>
            </a:r>
            <a:r>
              <a:rPr lang="en" sz="180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 години, за обществените нагласи и оценки по отношение на детското потребление на медийно съдържание и на неговото въздействие върху децата.</a:t>
            </a:r>
            <a:endParaRPr sz="1800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br>
              <a:rPr lang="en" sz="180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17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Проучването бе проведено в периода 6-19.11.2023 г.</a:t>
            </a:r>
            <a:endParaRPr sz="1700" b="1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5" name="Google Shape;6285;p6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001" y="253612"/>
            <a:ext cx="7578000" cy="463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0" name="Google Shape;6290;p604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75" y="212412"/>
            <a:ext cx="7941651" cy="471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5" name="Google Shape;6295;p605"/>
          <p:cNvSpPr txBox="1">
            <a:spLocks noGrp="1"/>
          </p:cNvSpPr>
          <p:nvPr>
            <p:ph type="title" idx="4294967295"/>
          </p:nvPr>
        </p:nvSpPr>
        <p:spPr>
          <a:xfrm>
            <a:off x="1018025" y="2239975"/>
            <a:ext cx="38319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Използване на смартфон</a:t>
            </a:r>
            <a:r>
              <a:rPr lang="en" sz="28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/ </a:t>
            </a:r>
            <a:r>
              <a:rPr lang="en" sz="44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таблет</a:t>
            </a:r>
            <a:r>
              <a:rPr lang="en" sz="28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" sz="44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 компютър</a:t>
            </a:r>
            <a:endParaRPr sz="4400" b="1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dirty="0"/>
          </a:p>
        </p:txBody>
      </p:sp>
      <p:cxnSp>
        <p:nvCxnSpPr>
          <p:cNvPr id="6296" name="Google Shape;6296;p605"/>
          <p:cNvCxnSpPr/>
          <p:nvPr/>
        </p:nvCxnSpPr>
        <p:spPr>
          <a:xfrm>
            <a:off x="1015850" y="1205892"/>
            <a:ext cx="49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297" name="Google Shape;6297;p6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0023" y="0"/>
            <a:ext cx="37539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98" name="Google Shape;6298;p605"/>
          <p:cNvSpPr/>
          <p:nvPr/>
        </p:nvSpPr>
        <p:spPr>
          <a:xfrm>
            <a:off x="0" y="0"/>
            <a:ext cx="1156800" cy="8721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03" name="Google Shape;6303;p606"/>
          <p:cNvGraphicFramePr/>
          <p:nvPr>
            <p:extLst>
              <p:ext uri="{D42A27DB-BD31-4B8C-83A1-F6EECF244321}">
                <p14:modId xmlns:p14="http://schemas.microsoft.com/office/powerpoint/2010/main" val="2444939790"/>
              </p:ext>
            </p:extLst>
          </p:nvPr>
        </p:nvGraphicFramePr>
        <p:xfrm>
          <a:off x="901300" y="643478"/>
          <a:ext cx="7341375" cy="3670215"/>
        </p:xfrm>
        <a:graphic>
          <a:graphicData uri="http://schemas.openxmlformats.org/drawingml/2006/table">
            <a:tbl>
              <a:tblPr>
                <a:noFill/>
                <a:tableStyleId>{604AB14C-78D7-4CE6-95BC-4496B8BB9103}</a:tableStyleId>
              </a:tblPr>
              <a:tblGrid>
                <a:gridCol w="73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7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 b="1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83% </a:t>
                      </a:r>
                      <a:r>
                        <a:rPr lang="en" sz="13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от децата на възраст от 0 до 18 години използват електронни устройства като смартфон, таблет или компютър. </a:t>
                      </a:r>
                      <a:endParaRPr sz="1300" b="1" dirty="0">
                        <a:solidFill>
                          <a:srgbClr val="595959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Средната възраст на децата, които използват такъв тип електронни устройства, е </a:t>
                      </a:r>
                      <a:r>
                        <a:rPr lang="en" sz="1300" b="1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5 години и 9 месеца.</a:t>
                      </a:r>
                      <a:endParaRPr sz="1300" b="1" dirty="0">
                        <a:solidFill>
                          <a:srgbClr val="191919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 b="1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Децата</a:t>
                      </a:r>
                      <a:r>
                        <a:rPr lang="en" sz="13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, които използват електронни устройства, </a:t>
                      </a:r>
                      <a:r>
                        <a:rPr lang="en" sz="1300" b="1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най-рано </a:t>
                      </a:r>
                      <a:r>
                        <a:rPr lang="en" sz="13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(в по-ранна детска възраст) </a:t>
                      </a:r>
                      <a:r>
                        <a:rPr lang="en" sz="1300" b="1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започват да използват смартфон</a:t>
                      </a:r>
                      <a:r>
                        <a:rPr lang="en" sz="13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(средна възраст 5 години и 9 месеца), а </a:t>
                      </a:r>
                      <a:r>
                        <a:rPr lang="en" sz="1300" b="1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най-късно </a:t>
                      </a:r>
                      <a:r>
                        <a:rPr lang="en" sz="13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– </a:t>
                      </a:r>
                      <a:r>
                        <a:rPr lang="en" sz="1300" b="1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компютър</a:t>
                      </a:r>
                      <a:r>
                        <a:rPr lang="en" sz="13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(средна възраст 6 години и 9 месеца).</a:t>
                      </a:r>
                      <a:endParaRPr sz="1300" dirty="0">
                        <a:solidFill>
                          <a:srgbClr val="191919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 b="1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59%</a:t>
                      </a:r>
                      <a:r>
                        <a:rPr lang="en" sz="130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от децата, които използват смартфон, таблет или компютър, притежават собствено електронно устройство.</a:t>
                      </a:r>
                      <a:endParaRPr sz="1300">
                        <a:solidFill>
                          <a:srgbClr val="191919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Средната възраст, на която децата придобиват собствено електронно устройство, е 8 години.</a:t>
                      </a:r>
                      <a:endParaRPr sz="1200" b="1" dirty="0">
                        <a:solidFill>
                          <a:srgbClr val="191919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oogle Shape;6227;p595"/>
          <p:cNvGraphicFramePr/>
          <p:nvPr>
            <p:extLst>
              <p:ext uri="{D42A27DB-BD31-4B8C-83A1-F6EECF244321}">
                <p14:modId xmlns:p14="http://schemas.microsoft.com/office/powerpoint/2010/main" val="1191541429"/>
              </p:ext>
            </p:extLst>
          </p:nvPr>
        </p:nvGraphicFramePr>
        <p:xfrm>
          <a:off x="564815" y="299923"/>
          <a:ext cx="3414655" cy="3973283"/>
        </p:xfrm>
        <a:graphic>
          <a:graphicData uri="http://schemas.openxmlformats.org/drawingml/2006/table">
            <a:tbl>
              <a:tblPr>
                <a:noFill/>
                <a:tableStyleId>{604AB14C-78D7-4CE6-95BC-4496B8BB9103}</a:tableStyleId>
              </a:tblPr>
              <a:tblGrid>
                <a:gridCol w="3414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6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1800" dirty="0">
                          <a:latin typeface="Spectral" charset="-52"/>
                        </a:rPr>
                        <a:t>Използване на смартфон</a:t>
                      </a:r>
                      <a:endParaRPr lang="en-US" sz="1800" dirty="0">
                        <a:latin typeface="Spectral" charset="-52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79%</a:t>
                      </a:r>
                      <a:r>
                        <a:rPr lang="en-US" baseline="0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o</a:t>
                      </a:r>
                      <a:r>
                        <a:rPr lang="ru-RU" sz="14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т децата на възраст 0-18 </a:t>
                      </a:r>
                      <a:r>
                        <a:rPr lang="bg-BG" sz="1400" noProof="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години</a:t>
                      </a:r>
                      <a:r>
                        <a:rPr lang="ru-RU" sz="14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използват смартфон</a:t>
                      </a:r>
                      <a:r>
                        <a:rPr lang="en-US" sz="14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,</a:t>
                      </a:r>
                      <a:r>
                        <a:rPr lang="ru-RU" sz="14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когато</a:t>
                      </a:r>
                      <a:r>
                        <a:rPr lang="en-US" sz="1400" baseline="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потребяват съдържание в Интернет; 13% използват таблет, а 6% използват компютър.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800" b="1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73%</a:t>
                      </a:r>
                      <a:r>
                        <a:rPr lang="en" b="1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от </a:t>
                      </a:r>
                      <a:r>
                        <a:rPr lang="bg-BG" sz="1400" noProof="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децата</a:t>
                      </a:r>
                      <a:r>
                        <a:rPr lang="ru-RU" sz="14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използват смартфон всеки ден</a:t>
                      </a:r>
                      <a:r>
                        <a:rPr lang="en-US" sz="1400" baseline="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в рамките на една седмица.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73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Средното време, в което децата</a:t>
                      </a:r>
                      <a:r>
                        <a:rPr lang="en-US" sz="1400" baseline="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на възраст от 0 до 18 години използват смартфон за един ден, е </a:t>
                      </a:r>
                      <a:r>
                        <a:rPr lang="ru-RU" sz="1400" b="1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2 часа и 45 минути</a:t>
                      </a:r>
                      <a:r>
                        <a:rPr lang="ru-RU" sz="14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.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Google Shape;6227;p595"/>
          <p:cNvGraphicFramePr/>
          <p:nvPr>
            <p:extLst>
              <p:ext uri="{D42A27DB-BD31-4B8C-83A1-F6EECF244321}">
                <p14:modId xmlns:p14="http://schemas.microsoft.com/office/powerpoint/2010/main" val="1256140864"/>
              </p:ext>
            </p:extLst>
          </p:nvPr>
        </p:nvGraphicFramePr>
        <p:xfrm>
          <a:off x="4901509" y="352437"/>
          <a:ext cx="3414655" cy="3986694"/>
        </p:xfrm>
        <a:graphic>
          <a:graphicData uri="http://schemas.openxmlformats.org/drawingml/2006/table">
            <a:tbl>
              <a:tblPr>
                <a:noFill/>
                <a:tableStyleId>{604AB14C-78D7-4CE6-95BC-4496B8BB9103}</a:tableStyleId>
              </a:tblPr>
              <a:tblGrid>
                <a:gridCol w="3414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77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1800" dirty="0">
                          <a:latin typeface="Spectral" charset="-52"/>
                        </a:rPr>
                        <a:t>Използване на таблет</a:t>
                      </a:r>
                      <a:endParaRPr lang="en-US" sz="1800" dirty="0">
                        <a:latin typeface="Spectral" charset="-52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3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 b="1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1</a:t>
                      </a:r>
                      <a:r>
                        <a:rPr lang="en-US" sz="1800" b="1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9%</a:t>
                      </a:r>
                      <a:r>
                        <a:rPr lang="en-US" baseline="0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от </a:t>
                      </a:r>
                      <a:r>
                        <a:rPr lang="ru-RU" sz="140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децата </a:t>
                      </a:r>
                      <a:r>
                        <a:rPr lang="ru-RU" sz="14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използват таблет всеки ден в рамките на една седмица.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9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bg-BG" sz="1800" b="1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20</a:t>
                      </a:r>
                      <a:r>
                        <a:rPr lang="en" sz="1800" b="1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%</a:t>
                      </a:r>
                      <a:r>
                        <a:rPr lang="en" b="1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от децата използват таблет 3-4 пъти в рамките на една седмица.</a:t>
                      </a:r>
                      <a:endParaRPr lang="ru-RU" sz="600" dirty="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20% </a:t>
                      </a:r>
                      <a:r>
                        <a:rPr lang="ru-RU" sz="14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от децата използват таблет 1-2 пъти</a:t>
                      </a:r>
                      <a:r>
                        <a:rPr lang="en-US" sz="1400" baseline="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в рамките на една седмица.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Средното време, в което децата</a:t>
                      </a:r>
                      <a:r>
                        <a:rPr lang="en-US" baseline="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ru-RU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на възраст от 0 до 18 години използват таблет за един ден, е </a:t>
                      </a:r>
                      <a:r>
                        <a:rPr lang="ru-RU" b="1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3 часа и 30 мин.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668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0" name="Google Shape;6330;p609"/>
          <p:cNvSpPr txBox="1">
            <a:spLocks noGrp="1"/>
          </p:cNvSpPr>
          <p:nvPr>
            <p:ph type="title"/>
          </p:nvPr>
        </p:nvSpPr>
        <p:spPr>
          <a:xfrm>
            <a:off x="1426950" y="293725"/>
            <a:ext cx="629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200" b="1">
                <a:solidFill>
                  <a:schemeClr val="dk2"/>
                </a:solidFill>
                <a:latin typeface="Spectral"/>
                <a:ea typeface="Spectral"/>
                <a:cs typeface="Spectral"/>
                <a:sym typeface="Spectral"/>
              </a:rPr>
              <a:t>Честота на използване на компютър</a:t>
            </a:r>
            <a:endParaRPr sz="2200" b="1">
              <a:solidFill>
                <a:schemeClr val="dk2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420" b="1"/>
          </a:p>
        </p:txBody>
      </p:sp>
      <p:sp>
        <p:nvSpPr>
          <p:cNvPr id="6331" name="Google Shape;6331;p609"/>
          <p:cNvSpPr/>
          <p:nvPr/>
        </p:nvSpPr>
        <p:spPr>
          <a:xfrm>
            <a:off x="1478602" y="1398200"/>
            <a:ext cx="993600" cy="993600"/>
          </a:xfrm>
          <a:prstGeom prst="ellipse">
            <a:avLst/>
          </a:prstGeom>
          <a:noFill/>
          <a:ln w="38100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332" name="Google Shape;6332;p609"/>
          <p:cNvSpPr txBox="1"/>
          <p:nvPr/>
        </p:nvSpPr>
        <p:spPr>
          <a:xfrm>
            <a:off x="1044050" y="2555346"/>
            <a:ext cx="1723800" cy="1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dk2"/>
                </a:solidFill>
                <a:latin typeface="Spectral"/>
                <a:ea typeface="Spectral"/>
                <a:cs typeface="Spectral"/>
                <a:sym typeface="Spectral"/>
              </a:rPr>
              <a:t>от децата, използват компютър всеки ден в рамките на една седмица.</a:t>
            </a:r>
            <a:endParaRPr sz="1300" i="0" u="none" strike="noStrike" cap="none" dirty="0">
              <a:solidFill>
                <a:srgbClr val="191919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6333" name="Google Shape;6333;p609"/>
          <p:cNvSpPr txBox="1"/>
          <p:nvPr/>
        </p:nvSpPr>
        <p:spPr>
          <a:xfrm>
            <a:off x="390150" y="4100400"/>
            <a:ext cx="8363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Средното време, в което децата, на възраст от </a:t>
            </a:r>
            <a:r>
              <a:rPr lang="en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0</a:t>
            </a:r>
            <a:r>
              <a:rPr lang="en" sz="1500" b="1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до 18 години използват компютър за един ден, е 2 часа. </a:t>
            </a:r>
            <a:endParaRPr sz="1500" b="1" i="1">
              <a:solidFill>
                <a:schemeClr val="dk1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334" name="Google Shape;6334;p609"/>
          <p:cNvSpPr txBox="1"/>
          <p:nvPr/>
        </p:nvSpPr>
        <p:spPr>
          <a:xfrm>
            <a:off x="1127279" y="1655189"/>
            <a:ext cx="16965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3000" b="1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27</a:t>
            </a:r>
            <a:r>
              <a:rPr lang="en" sz="3000" b="1" i="0" u="none" strike="noStrike" cap="none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%</a:t>
            </a:r>
            <a:endParaRPr sz="3000" b="1" i="0" u="none" strike="noStrike" cap="none">
              <a:solidFill>
                <a:srgbClr val="5959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335" name="Google Shape;6335;p609"/>
          <p:cNvSpPr/>
          <p:nvPr/>
        </p:nvSpPr>
        <p:spPr>
          <a:xfrm>
            <a:off x="1478604" y="1398212"/>
            <a:ext cx="993600" cy="993600"/>
          </a:xfrm>
          <a:prstGeom prst="arc">
            <a:avLst>
              <a:gd name="adj1" fmla="val 15290887"/>
              <a:gd name="adj2" fmla="val 929359"/>
            </a:avLst>
          </a:prstGeom>
          <a:noFill/>
          <a:ln w="114300" cap="flat" cmpd="sng">
            <a:solidFill>
              <a:srgbClr val="0045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336" name="Google Shape;6336;p609"/>
          <p:cNvSpPr/>
          <p:nvPr/>
        </p:nvSpPr>
        <p:spPr>
          <a:xfrm>
            <a:off x="3227663" y="1398200"/>
            <a:ext cx="993600" cy="993600"/>
          </a:xfrm>
          <a:prstGeom prst="ellipse">
            <a:avLst/>
          </a:prstGeom>
          <a:noFill/>
          <a:ln w="38100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337" name="Google Shape;6337;p609"/>
          <p:cNvSpPr txBox="1"/>
          <p:nvPr/>
        </p:nvSpPr>
        <p:spPr>
          <a:xfrm>
            <a:off x="2821425" y="2555345"/>
            <a:ext cx="1723800" cy="12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dk2"/>
                </a:solidFill>
                <a:latin typeface="Spectral"/>
                <a:ea typeface="Spectral"/>
                <a:cs typeface="Spectral"/>
                <a:sym typeface="Spectral"/>
              </a:rPr>
              <a:t>от децата използват компютър 3-4 пъти в рамките на една седмица.</a:t>
            </a:r>
            <a:endParaRPr sz="1300" dirty="0">
              <a:solidFill>
                <a:schemeClr val="dk2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dirty="0">
              <a:solidFill>
                <a:srgbClr val="191919"/>
              </a:solidFill>
              <a:latin typeface="Cormorant Garamond SemiBold"/>
              <a:ea typeface="Cormorant Garamond SemiBold"/>
              <a:cs typeface="Cormorant Garamond SemiBold"/>
              <a:sym typeface="Cormorant Garamond SemiBold"/>
            </a:endParaRPr>
          </a:p>
        </p:txBody>
      </p:sp>
      <p:sp>
        <p:nvSpPr>
          <p:cNvPr id="6338" name="Google Shape;6338;p609"/>
          <p:cNvSpPr txBox="1"/>
          <p:nvPr/>
        </p:nvSpPr>
        <p:spPr>
          <a:xfrm>
            <a:off x="2876347" y="1655189"/>
            <a:ext cx="16965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3000" b="1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21</a:t>
            </a:r>
            <a:r>
              <a:rPr lang="en" sz="3000" b="1" i="0" u="none" strike="noStrike" cap="none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%</a:t>
            </a:r>
            <a:endParaRPr sz="3000" b="1" i="0" u="none" strike="noStrike" cap="none">
              <a:solidFill>
                <a:srgbClr val="5959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339" name="Google Shape;6339;p609"/>
          <p:cNvSpPr/>
          <p:nvPr/>
        </p:nvSpPr>
        <p:spPr>
          <a:xfrm>
            <a:off x="3227675" y="1398212"/>
            <a:ext cx="993600" cy="993600"/>
          </a:xfrm>
          <a:prstGeom prst="arc">
            <a:avLst>
              <a:gd name="adj1" fmla="val 16200000"/>
              <a:gd name="adj2" fmla="val 20924288"/>
            </a:avLst>
          </a:prstGeom>
          <a:noFill/>
          <a:ln w="114300" cap="flat" cmpd="sng">
            <a:solidFill>
              <a:srgbClr val="9BBD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340" name="Google Shape;6340;p609"/>
          <p:cNvSpPr/>
          <p:nvPr/>
        </p:nvSpPr>
        <p:spPr>
          <a:xfrm>
            <a:off x="4976735" y="1398200"/>
            <a:ext cx="993600" cy="993600"/>
          </a:xfrm>
          <a:prstGeom prst="ellipse">
            <a:avLst/>
          </a:prstGeom>
          <a:noFill/>
          <a:ln w="38100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341" name="Google Shape;6341;p609"/>
          <p:cNvSpPr txBox="1"/>
          <p:nvPr/>
        </p:nvSpPr>
        <p:spPr>
          <a:xfrm>
            <a:off x="4650750" y="2555347"/>
            <a:ext cx="17238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dk2"/>
                </a:solidFill>
                <a:latin typeface="Spectral"/>
                <a:ea typeface="Spectral"/>
                <a:cs typeface="Spectral"/>
                <a:sym typeface="Spectral"/>
              </a:rPr>
              <a:t>от децата използват компютър 1-2 пъти в рамките на една седмица.</a:t>
            </a:r>
            <a:endParaRPr sz="1500" i="0" u="none" strike="noStrike" cap="none" dirty="0">
              <a:solidFill>
                <a:srgbClr val="191919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6342" name="Google Shape;6342;p609"/>
          <p:cNvSpPr txBox="1"/>
          <p:nvPr/>
        </p:nvSpPr>
        <p:spPr>
          <a:xfrm>
            <a:off x="4676575" y="1655189"/>
            <a:ext cx="16965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3000" b="1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20</a:t>
            </a:r>
            <a:r>
              <a:rPr lang="en" sz="3000" b="1" i="0" u="none" strike="noStrike" cap="none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%</a:t>
            </a:r>
            <a:endParaRPr sz="3000" b="1" i="0" u="none" strike="noStrike" cap="none">
              <a:solidFill>
                <a:srgbClr val="5959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343" name="Google Shape;6343;p609"/>
          <p:cNvSpPr/>
          <p:nvPr/>
        </p:nvSpPr>
        <p:spPr>
          <a:xfrm>
            <a:off x="4976747" y="1398212"/>
            <a:ext cx="993600" cy="993600"/>
          </a:xfrm>
          <a:prstGeom prst="arc">
            <a:avLst>
              <a:gd name="adj1" fmla="val 16200000"/>
              <a:gd name="adj2" fmla="val 20401338"/>
            </a:avLst>
          </a:prstGeom>
          <a:noFill/>
          <a:ln w="114300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344" name="Google Shape;6344;p609"/>
          <p:cNvSpPr/>
          <p:nvPr/>
        </p:nvSpPr>
        <p:spPr>
          <a:xfrm>
            <a:off x="6725806" y="1398200"/>
            <a:ext cx="993600" cy="993600"/>
          </a:xfrm>
          <a:prstGeom prst="ellipse">
            <a:avLst/>
          </a:prstGeom>
          <a:noFill/>
          <a:ln w="38100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345" name="Google Shape;6345;p609"/>
          <p:cNvSpPr txBox="1"/>
          <p:nvPr/>
        </p:nvSpPr>
        <p:spPr>
          <a:xfrm>
            <a:off x="6376150" y="2555346"/>
            <a:ext cx="1723800" cy="1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dk2"/>
                </a:solidFill>
                <a:latin typeface="Spectral"/>
                <a:ea typeface="Spectral"/>
                <a:cs typeface="Spectral"/>
                <a:sym typeface="Spectral"/>
              </a:rPr>
              <a:t>децата използват компютър по-рядко от веднъж седмично.</a:t>
            </a:r>
            <a:endParaRPr sz="1500" i="0" u="none" strike="noStrike" cap="none" dirty="0">
              <a:solidFill>
                <a:srgbClr val="191919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6346" name="Google Shape;6346;p609"/>
          <p:cNvSpPr txBox="1"/>
          <p:nvPr/>
        </p:nvSpPr>
        <p:spPr>
          <a:xfrm>
            <a:off x="6433638" y="1655189"/>
            <a:ext cx="16965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3000" b="1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20</a:t>
            </a:r>
            <a:r>
              <a:rPr lang="en" sz="3000" b="1" i="0" u="none" strike="noStrike" cap="none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%</a:t>
            </a:r>
            <a:endParaRPr sz="3000" b="1" i="0" u="none" strike="noStrike" cap="none">
              <a:solidFill>
                <a:srgbClr val="5959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347" name="Google Shape;6347;p609"/>
          <p:cNvSpPr/>
          <p:nvPr/>
        </p:nvSpPr>
        <p:spPr>
          <a:xfrm>
            <a:off x="6725818" y="1398212"/>
            <a:ext cx="993600" cy="993600"/>
          </a:xfrm>
          <a:prstGeom prst="arc">
            <a:avLst>
              <a:gd name="adj1" fmla="val 16200000"/>
              <a:gd name="adj2" fmla="val 20319821"/>
            </a:avLst>
          </a:prstGeom>
          <a:noFill/>
          <a:ln w="1143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8" name="Google Shape;6358;p611"/>
          <p:cNvGraphicFramePr/>
          <p:nvPr>
            <p:extLst>
              <p:ext uri="{D42A27DB-BD31-4B8C-83A1-F6EECF244321}">
                <p14:modId xmlns:p14="http://schemas.microsoft.com/office/powerpoint/2010/main" val="1476297379"/>
              </p:ext>
            </p:extLst>
          </p:nvPr>
        </p:nvGraphicFramePr>
        <p:xfrm>
          <a:off x="945813" y="731953"/>
          <a:ext cx="7341375" cy="3222540"/>
        </p:xfrm>
        <a:graphic>
          <a:graphicData uri="http://schemas.openxmlformats.org/drawingml/2006/table">
            <a:tbl>
              <a:tblPr>
                <a:noFill/>
                <a:tableStyleId>{604AB14C-78D7-4CE6-95BC-4496B8BB9103}</a:tableStyleId>
              </a:tblPr>
              <a:tblGrid>
                <a:gridCol w="73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7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500" dirty="0">
                          <a:solidFill>
                            <a:srgbClr val="59595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Най-често децата използват мобилните си устройства </a:t>
                      </a:r>
                      <a:r>
                        <a:rPr lang="bg-BG" sz="1500" dirty="0">
                          <a:solidFill>
                            <a:srgbClr val="59595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в</a:t>
                      </a:r>
                      <a:r>
                        <a:rPr lang="en" sz="1500" dirty="0">
                          <a:solidFill>
                            <a:srgbClr val="59595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дома си (</a:t>
                      </a:r>
                      <a:r>
                        <a:rPr lang="en" sz="1500" b="1" dirty="0">
                          <a:solidFill>
                            <a:srgbClr val="59595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51%</a:t>
                      </a:r>
                      <a:r>
                        <a:rPr lang="en" sz="1500" dirty="0">
                          <a:solidFill>
                            <a:srgbClr val="59595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).</a:t>
                      </a:r>
                      <a:endParaRPr sz="100" b="1" dirty="0">
                        <a:solidFill>
                          <a:srgbClr val="595959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-RU" sz="1500" dirty="0">
                          <a:solidFill>
                            <a:srgbClr val="59595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Най-често децата използват смартфон, таблет и/или компютър в часовите диапазони 15:00 – 19:59 часа (41%) и 20:00-24:00 часа (33%)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500" b="1" dirty="0">
                          <a:solidFill>
                            <a:srgbClr val="59595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87%</a:t>
                      </a:r>
                      <a:r>
                        <a:rPr lang="en" sz="1500" dirty="0">
                          <a:solidFill>
                            <a:srgbClr val="59595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от родителите на деца от 0 до 18 години смятат, че са запознати със съдържанието, което техните деца потребяват, докато използват смартфон/ таблет/ компютър/ лаптоп.</a:t>
                      </a:r>
                      <a:endParaRPr sz="100" dirty="0">
                        <a:solidFill>
                          <a:srgbClr val="191919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500" dirty="0">
                          <a:solidFill>
                            <a:srgbClr val="59595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Най-запознати са родителите на децата от 0-2 години (</a:t>
                      </a:r>
                      <a:r>
                        <a:rPr lang="en" sz="1500" b="1" dirty="0">
                          <a:solidFill>
                            <a:srgbClr val="59595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98%</a:t>
                      </a:r>
                      <a:r>
                        <a:rPr lang="en" sz="1500" dirty="0">
                          <a:solidFill>
                            <a:srgbClr val="59595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), 3-5 години (</a:t>
                      </a:r>
                      <a:r>
                        <a:rPr lang="en" sz="1500" b="1" dirty="0">
                          <a:solidFill>
                            <a:srgbClr val="59595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98%</a:t>
                      </a:r>
                      <a:r>
                        <a:rPr lang="en" sz="1500" dirty="0">
                          <a:solidFill>
                            <a:srgbClr val="59595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) и децата от 6-12 години (</a:t>
                      </a:r>
                      <a:r>
                        <a:rPr lang="en" sz="1500" b="1" dirty="0">
                          <a:solidFill>
                            <a:srgbClr val="59595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98%</a:t>
                      </a:r>
                      <a:r>
                        <a:rPr lang="en" sz="1500" dirty="0">
                          <a:solidFill>
                            <a:srgbClr val="59595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).</a:t>
                      </a:r>
                      <a:endParaRPr sz="900" dirty="0">
                        <a:solidFill>
                          <a:srgbClr val="191919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3" name="Google Shape;6363;p6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Колко често детето използва мобилни устройства като телефон, таблет или компютър</a:t>
            </a:r>
            <a:r>
              <a:rPr lang="en" sz="180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" sz="220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 лаптоп за всяка от следните дейности</a:t>
            </a:r>
            <a:r>
              <a:rPr lang="en" sz="180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? (%)</a:t>
            </a:r>
            <a:endParaRPr sz="2200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847560"/>
              </p:ext>
            </p:extLst>
          </p:nvPr>
        </p:nvGraphicFramePr>
        <p:xfrm>
          <a:off x="304800" y="523875"/>
          <a:ext cx="8534400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2" name="Google Shape;6392;p614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87" y="551725"/>
            <a:ext cx="7488624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7" name="Google Shape;6397;p615"/>
          <p:cNvSpPr txBox="1">
            <a:spLocks noGrp="1"/>
          </p:cNvSpPr>
          <p:nvPr>
            <p:ph type="title"/>
          </p:nvPr>
        </p:nvSpPr>
        <p:spPr>
          <a:xfrm>
            <a:off x="1514150" y="1922950"/>
            <a:ext cx="60393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Независимо от пола, местоживеенето или с какво образование са родителите, децата на възраст 13-18 години имат сравнително идентични предпочитания в избора си на платформи и социални мрежи.</a:t>
            </a:r>
            <a:endParaRPr sz="170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600"/>
              <a:buNone/>
            </a:pPr>
            <a:endParaRPr/>
          </a:p>
        </p:txBody>
      </p:sp>
      <p:cxnSp>
        <p:nvCxnSpPr>
          <p:cNvPr id="6398" name="Google Shape;6398;p615"/>
          <p:cNvCxnSpPr/>
          <p:nvPr/>
        </p:nvCxnSpPr>
        <p:spPr>
          <a:xfrm>
            <a:off x="1015850" y="1795717"/>
            <a:ext cx="49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0" name="Google Shape;5930;p567"/>
          <p:cNvSpPr/>
          <p:nvPr/>
        </p:nvSpPr>
        <p:spPr>
          <a:xfrm>
            <a:off x="5704100" y="727800"/>
            <a:ext cx="3439800" cy="3687900"/>
          </a:xfrm>
          <a:prstGeom prst="rect">
            <a:avLst/>
          </a:prstGeom>
          <a:solidFill>
            <a:srgbClr val="9BBD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931" name="Google Shape;5931;p567"/>
          <p:cNvSpPr txBox="1">
            <a:spLocks noGrp="1"/>
          </p:cNvSpPr>
          <p:nvPr>
            <p:ph type="ctrTitle"/>
          </p:nvPr>
        </p:nvSpPr>
        <p:spPr>
          <a:xfrm>
            <a:off x="1015850" y="1497150"/>
            <a:ext cx="4315500" cy="2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5500" dirty="0">
                <a:solidFill>
                  <a:srgbClr val="595959"/>
                </a:solidFill>
              </a:rPr>
              <a:t>Методика на извадката</a:t>
            </a:r>
            <a:endParaRPr sz="5500" dirty="0">
              <a:solidFill>
                <a:srgbClr val="595959"/>
              </a:solidFill>
            </a:endParaRPr>
          </a:p>
        </p:txBody>
      </p:sp>
      <p:cxnSp>
        <p:nvCxnSpPr>
          <p:cNvPr id="5932" name="Google Shape;5932;p567"/>
          <p:cNvCxnSpPr/>
          <p:nvPr/>
        </p:nvCxnSpPr>
        <p:spPr>
          <a:xfrm>
            <a:off x="1015850" y="1205892"/>
            <a:ext cx="49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933" name="Google Shape;5933;p5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4100" y="727800"/>
            <a:ext cx="3439800" cy="4268088"/>
          </a:xfrm>
          <a:prstGeom prst="rect">
            <a:avLst/>
          </a:prstGeom>
          <a:noFill/>
          <a:ln>
            <a:noFill/>
          </a:ln>
        </p:spPr>
      </p:pic>
      <p:sp>
        <p:nvSpPr>
          <p:cNvPr id="5934" name="Google Shape;5934;p567"/>
          <p:cNvSpPr/>
          <p:nvPr/>
        </p:nvSpPr>
        <p:spPr>
          <a:xfrm rot="5400000">
            <a:off x="7052700" y="3059100"/>
            <a:ext cx="734700" cy="3447900"/>
          </a:xfrm>
          <a:prstGeom prst="rect">
            <a:avLst/>
          </a:prstGeom>
          <a:solidFill>
            <a:srgbClr val="9BBD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3" name="Google Shape;6403;p61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125" y="286475"/>
            <a:ext cx="7391751" cy="457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8" name="Google Shape;6408;p6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9009"/>
              <a:buFont typeface="Arial"/>
              <a:buNone/>
            </a:pPr>
            <a:r>
              <a:rPr lang="bg-BG" sz="2244" b="1" dirty="0">
                <a:solidFill>
                  <a:schemeClr val="dk2"/>
                </a:solidFill>
                <a:latin typeface="Spectral"/>
                <a:ea typeface="Spectral"/>
                <a:cs typeface="Spectral"/>
                <a:sym typeface="Spectral"/>
              </a:rPr>
              <a:t>За какво децата от 0 до 18 години използват мобилни устройства?</a:t>
            </a:r>
            <a:endParaRPr sz="2244" b="1" dirty="0">
              <a:solidFill>
                <a:schemeClr val="dk2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09" name="Google Shape;6409;p6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dirty="0"/>
          </a:p>
          <a:p>
            <a:pPr lvl="0"/>
            <a:r>
              <a:rPr lang="bg-BG" sz="2000" dirty="0">
                <a:latin typeface="Spectral" charset="-52"/>
              </a:rPr>
              <a:t>Посещение на социални мрежи и платформи за като  </a:t>
            </a:r>
            <a:r>
              <a:rPr lang="bg-BG" sz="2000" dirty="0" err="1">
                <a:latin typeface="Spectral" charset="-52"/>
              </a:rPr>
              <a:t>YouTube</a:t>
            </a:r>
            <a:r>
              <a:rPr lang="bg-BG" sz="2000" dirty="0">
                <a:latin typeface="Spectral" charset="-52"/>
              </a:rPr>
              <a:t>, </a:t>
            </a:r>
            <a:r>
              <a:rPr lang="bg-BG" sz="2000" dirty="0" err="1">
                <a:latin typeface="Spectral" charset="-52"/>
              </a:rPr>
              <a:t>Facebook</a:t>
            </a:r>
            <a:r>
              <a:rPr lang="bg-BG" sz="2000" dirty="0">
                <a:latin typeface="Spectral" charset="-52"/>
              </a:rPr>
              <a:t>, </a:t>
            </a:r>
            <a:r>
              <a:rPr lang="bg-BG" sz="2000" dirty="0" err="1">
                <a:latin typeface="Spectral" charset="-52"/>
              </a:rPr>
              <a:t>TikTok</a:t>
            </a:r>
            <a:r>
              <a:rPr lang="bg-BG" sz="2000" dirty="0">
                <a:latin typeface="Spectral" charset="-52"/>
              </a:rPr>
              <a:t>, </a:t>
            </a:r>
            <a:r>
              <a:rPr lang="bg-BG" sz="2000" dirty="0" err="1">
                <a:latin typeface="Spectral" charset="-52"/>
              </a:rPr>
              <a:t>Instagram</a:t>
            </a:r>
            <a:r>
              <a:rPr lang="bg-BG" sz="2000" dirty="0">
                <a:latin typeface="Spectral" charset="-52"/>
              </a:rPr>
              <a:t> и др. – 97%;</a:t>
            </a:r>
            <a:endParaRPr lang="en-US" sz="2000" dirty="0">
              <a:latin typeface="Spectral" charset="-52"/>
            </a:endParaRPr>
          </a:p>
          <a:p>
            <a:pPr lvl="0"/>
            <a:r>
              <a:rPr lang="bg-BG" sz="2000" dirty="0">
                <a:latin typeface="Spectral" charset="-52"/>
              </a:rPr>
              <a:t>Чатене, писане с приятели – 45%;</a:t>
            </a:r>
            <a:endParaRPr lang="en-US" sz="2000" dirty="0">
              <a:latin typeface="Spectral" charset="-52"/>
            </a:endParaRPr>
          </a:p>
          <a:p>
            <a:pPr lvl="0"/>
            <a:r>
              <a:rPr lang="bg-BG" sz="2000" dirty="0">
                <a:latin typeface="Spectral" charset="-52"/>
              </a:rPr>
              <a:t>Играене на игри – 9%;</a:t>
            </a:r>
            <a:endParaRPr lang="en-US" sz="2000" dirty="0">
              <a:latin typeface="Spectral" charset="-52"/>
            </a:endParaRPr>
          </a:p>
          <a:p>
            <a:pPr lvl="0"/>
            <a:r>
              <a:rPr lang="bg-BG" sz="2000" dirty="0">
                <a:latin typeface="Spectral" charset="-52"/>
              </a:rPr>
              <a:t>Гледане на филми/ сериали – 29%;</a:t>
            </a:r>
            <a:endParaRPr lang="en-US" sz="2000" dirty="0">
              <a:latin typeface="Spectral" charset="-52"/>
            </a:endParaRPr>
          </a:p>
          <a:p>
            <a:r>
              <a:rPr lang="bg-BG" sz="2000" dirty="0">
                <a:latin typeface="Spectral" charset="-52"/>
              </a:rPr>
              <a:t>Други дейности като „сърфиране в Интернет“, четене на електронни книги и публикации, пазаруване – 40%.</a:t>
            </a:r>
            <a:r>
              <a:rPr lang="ru-RU" sz="2000" dirty="0">
                <a:latin typeface="Spectral" charset="-52"/>
                <a:ea typeface="Spectral"/>
                <a:cs typeface="Spectral"/>
                <a:sym typeface="Spectral"/>
              </a:rPr>
              <a:t> </a:t>
            </a:r>
          </a:p>
          <a:p>
            <a:r>
              <a:rPr lang="bg-BG" sz="2000" dirty="0">
                <a:latin typeface="Spectral" charset="-52"/>
                <a:ea typeface="Spectral"/>
                <a:cs typeface="Spectral"/>
                <a:sym typeface="Spectral"/>
              </a:rPr>
              <a:t>Приблизително 91% от децата на възраст 0-18 години не използват своето мобилно устройство за играене на игри.</a:t>
            </a:r>
          </a:p>
          <a:p>
            <a:pPr lvl="0"/>
            <a:endParaRPr lang="en-US" sz="2000" dirty="0">
              <a:latin typeface="Spectral" charset="-52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115" dirty="0"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6" name="Google Shape;6466;p620"/>
          <p:cNvSpPr txBox="1">
            <a:spLocks noGrp="1"/>
          </p:cNvSpPr>
          <p:nvPr>
            <p:ph type="title"/>
          </p:nvPr>
        </p:nvSpPr>
        <p:spPr>
          <a:xfrm>
            <a:off x="711150" y="680375"/>
            <a:ext cx="7721700" cy="5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33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Съдържание, което децата от 0 до 18 години гледат в Интернет</a:t>
            </a:r>
            <a:endParaRPr sz="2033" b="1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67" name="Google Shape;6467;p620"/>
          <p:cNvSpPr txBox="1">
            <a:spLocks noGrp="1"/>
          </p:cNvSpPr>
          <p:nvPr>
            <p:ph type="body" idx="4294967295"/>
          </p:nvPr>
        </p:nvSpPr>
        <p:spPr>
          <a:xfrm>
            <a:off x="711150" y="1329318"/>
            <a:ext cx="772170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98%</a:t>
            </a:r>
            <a:r>
              <a:rPr lang="en" sz="1800" dirty="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 от децата на възраст 0-18 години използват Интернет за гледане на предпочитано от тях съдържание (музикални клипове, филми, видеа и други). </a:t>
            </a:r>
            <a:endParaRPr sz="1800" dirty="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Най-често децата гледат:</a:t>
            </a:r>
            <a:endParaRPr lang="bg-BG" sz="1800" dirty="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Музикални клипове -</a:t>
            </a:r>
            <a:r>
              <a:rPr lang="en" sz="1800" b="1" dirty="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75%</a:t>
            </a:r>
            <a:r>
              <a:rPr lang="en" sz="1800" dirty="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;</a:t>
            </a:r>
            <a:endParaRPr sz="1800" dirty="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Клипoве в TikTok – </a:t>
            </a:r>
            <a:r>
              <a:rPr lang="en" sz="1800" b="1" dirty="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69%</a:t>
            </a:r>
            <a:r>
              <a:rPr lang="en" sz="1800" dirty="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;</a:t>
            </a:r>
            <a:endParaRPr sz="1800" dirty="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Игрален филм или сериал в онлайн платформа – </a:t>
            </a:r>
            <a:r>
              <a:rPr lang="en" sz="1800" b="1" dirty="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42%</a:t>
            </a:r>
            <a:r>
              <a:rPr lang="en" sz="1800" dirty="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;</a:t>
            </a:r>
            <a:endParaRPr sz="1800" dirty="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Образователни видеа – </a:t>
            </a:r>
            <a:r>
              <a:rPr lang="en" sz="1800" b="1" dirty="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42%</a:t>
            </a:r>
            <a:r>
              <a:rPr lang="en" sz="1800" dirty="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.</a:t>
            </a:r>
            <a:endParaRPr sz="1800" dirty="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72" name="Google Shape;6472;p621"/>
          <p:cNvCxnSpPr/>
          <p:nvPr/>
        </p:nvCxnSpPr>
        <p:spPr>
          <a:xfrm>
            <a:off x="961025" y="1049967"/>
            <a:ext cx="49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73" name="Google Shape;6473;p621"/>
          <p:cNvSpPr txBox="1"/>
          <p:nvPr/>
        </p:nvSpPr>
        <p:spPr>
          <a:xfrm>
            <a:off x="867300" y="1578600"/>
            <a:ext cx="7409400" cy="217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Резултатите от проучването показват, че въпреки това, че делът на родителите (</a:t>
            </a:r>
            <a:r>
              <a:rPr lang="en" sz="1800" b="1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39%</a:t>
            </a:r>
            <a:r>
              <a:rPr lang="en" sz="1700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), които избират съдържанието в Интернет, което да потребяват децата им, не надделява над дел</a:t>
            </a:r>
            <a:r>
              <a:rPr lang="bg-BG" sz="1700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а</a:t>
            </a:r>
            <a:r>
              <a:rPr lang="en" sz="1700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на децата (</a:t>
            </a:r>
            <a:r>
              <a:rPr lang="en" sz="1800" b="1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40%</a:t>
            </a:r>
            <a:r>
              <a:rPr lang="en" sz="1700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), които сами избират, родителите са отговорни към съдържанието, което гледат/четат/слушат/споделят децата им и поставят правила, които да указват какво е позволено.</a:t>
            </a:r>
            <a:endParaRPr sz="1700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Shape 6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0" name="Google Shape;6500;p62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4235" b="14228"/>
          <a:stretch/>
        </p:blipFill>
        <p:spPr>
          <a:xfrm>
            <a:off x="5715000" y="727725"/>
            <a:ext cx="3439001" cy="3691003"/>
          </a:xfrm>
          <a:prstGeom prst="rect">
            <a:avLst/>
          </a:prstGeom>
          <a:noFill/>
          <a:ln>
            <a:noFill/>
          </a:ln>
        </p:spPr>
      </p:pic>
      <p:sp>
        <p:nvSpPr>
          <p:cNvPr id="6501" name="Google Shape;6501;p623"/>
          <p:cNvSpPr txBox="1">
            <a:spLocks noGrp="1"/>
          </p:cNvSpPr>
          <p:nvPr>
            <p:ph type="title"/>
          </p:nvPr>
        </p:nvSpPr>
        <p:spPr>
          <a:xfrm>
            <a:off x="1272525" y="1970400"/>
            <a:ext cx="35418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Играене на конзолни игри</a:t>
            </a:r>
            <a:endParaRPr sz="4200" b="1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b="1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502" name="Google Shape;6502;p623"/>
          <p:cNvCxnSpPr/>
          <p:nvPr/>
        </p:nvCxnSpPr>
        <p:spPr>
          <a:xfrm>
            <a:off x="1015850" y="1205892"/>
            <a:ext cx="49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07" name="Google Shape;6507;p624"/>
          <p:cNvGraphicFramePr/>
          <p:nvPr>
            <p:extLst>
              <p:ext uri="{D42A27DB-BD31-4B8C-83A1-F6EECF244321}">
                <p14:modId xmlns:p14="http://schemas.microsoft.com/office/powerpoint/2010/main" val="2159778467"/>
              </p:ext>
            </p:extLst>
          </p:nvPr>
        </p:nvGraphicFramePr>
        <p:xfrm>
          <a:off x="893985" y="687628"/>
          <a:ext cx="7341375" cy="3815010"/>
        </p:xfrm>
        <a:graphic>
          <a:graphicData uri="http://schemas.openxmlformats.org/drawingml/2006/table">
            <a:tbl>
              <a:tblPr>
                <a:noFill/>
                <a:tableStyleId>{604AB14C-78D7-4CE6-95BC-4496B8BB9103}</a:tableStyleId>
              </a:tblPr>
              <a:tblGrid>
                <a:gridCol w="73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739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bg-BG" sz="13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Е</a:t>
                      </a:r>
                      <a:r>
                        <a:rPr lang="en" sz="13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два 11% от децата на възраст от 0 до 18 години играят видео игри на конзолни устройства.</a:t>
                      </a:r>
                      <a:endParaRPr sz="100" b="1" dirty="0">
                        <a:solidFill>
                          <a:srgbClr val="595959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Средната възраст, на която децата са започнали да играят на конзолни игри, е </a:t>
                      </a:r>
                      <a:r>
                        <a:rPr lang="en" b="1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9 години и 6 месеца</a:t>
                      </a:r>
                      <a:r>
                        <a:rPr lang="en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, при най-ниска възраст 3 години и 6 месеца и най-висока – 17 години.</a:t>
                      </a:r>
                      <a:endParaRPr sz="800" dirty="0">
                        <a:solidFill>
                          <a:srgbClr val="191919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От децата, които играят видео игри на конзолни устройства, </a:t>
                      </a:r>
                      <a:r>
                        <a:rPr lang="en" sz="1500" b="1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57%</a:t>
                      </a:r>
                      <a:r>
                        <a:rPr lang="en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са започнали да играят на възраст до 10 години; 35% - на възраст от 10 до 17 години; 9% не могат да преценят.</a:t>
                      </a:r>
                      <a:endParaRPr sz="800" dirty="0">
                        <a:solidFill>
                          <a:srgbClr val="191919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30%</a:t>
                      </a:r>
                      <a:r>
                        <a:rPr lang="en" sz="16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от децата, които играят конзолни игри, играят до 1 час дневно</a:t>
                      </a:r>
                      <a:r>
                        <a:rPr lang="bg-BG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.</a:t>
                      </a:r>
                      <a:r>
                        <a:rPr lang="bg-BG" baseline="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ru-RU" baseline="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Половината от децата, играещи на конзолни игри, играят от 1 до 2 часа дневно</a:t>
                      </a:r>
                      <a:r>
                        <a:rPr lang="ru-RU" sz="100" baseline="0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.</a:t>
                      </a:r>
                      <a:endParaRPr lang="ru-RU" baseline="0" dirty="0">
                        <a:solidFill>
                          <a:srgbClr val="595959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19191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Основните причини, поради които играят, са за забавление, защото искат и защото им е скучно.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" name="Google Shape;6512;p625"/>
          <p:cNvSpPr txBox="1">
            <a:spLocks noGrp="1"/>
          </p:cNvSpPr>
          <p:nvPr>
            <p:ph type="subTitle" idx="6"/>
          </p:nvPr>
        </p:nvSpPr>
        <p:spPr>
          <a:xfrm>
            <a:off x="2514737" y="3069088"/>
            <a:ext cx="16404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600" b="1">
                <a:latin typeface="Cormorant Garamond"/>
                <a:ea typeface="Cormorant Garamond"/>
                <a:cs typeface="Cormorant Garamond"/>
                <a:sym typeface="Cormorant Garamond"/>
              </a:rPr>
              <a:t> 22%</a:t>
            </a:r>
            <a:endParaRPr sz="3600" b="1"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513" name="Google Shape;6513;p625"/>
          <p:cNvSpPr txBox="1">
            <a:spLocks noGrp="1"/>
          </p:cNvSpPr>
          <p:nvPr>
            <p:ph type="title"/>
          </p:nvPr>
        </p:nvSpPr>
        <p:spPr>
          <a:xfrm>
            <a:off x="720000" y="5627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 b="1" dirty="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Децата, които играят на конзолни игри, играят:</a:t>
            </a:r>
            <a:endParaRPr sz="3500" dirty="0"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6514" name="Google Shape;6514;p625"/>
          <p:cNvSpPr txBox="1">
            <a:spLocks noGrp="1"/>
          </p:cNvSpPr>
          <p:nvPr>
            <p:ph type="subTitle" idx="1"/>
          </p:nvPr>
        </p:nvSpPr>
        <p:spPr>
          <a:xfrm>
            <a:off x="1468300" y="1875975"/>
            <a:ext cx="17019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700" dirty="0">
                <a:latin typeface="Spectral"/>
                <a:ea typeface="Spectral"/>
                <a:cs typeface="Spectral"/>
                <a:sym typeface="Spectral"/>
              </a:rPr>
              <a:t>Пъзел игри</a:t>
            </a:r>
            <a:endParaRPr sz="1700" dirty="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515" name="Google Shape;6515;p625"/>
          <p:cNvSpPr txBox="1">
            <a:spLocks noGrp="1"/>
          </p:cNvSpPr>
          <p:nvPr>
            <p:ph type="subTitle" idx="2"/>
          </p:nvPr>
        </p:nvSpPr>
        <p:spPr>
          <a:xfrm>
            <a:off x="3737032" y="2134821"/>
            <a:ext cx="170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700">
                <a:latin typeface="Spectral"/>
                <a:ea typeface="Spectral"/>
                <a:cs typeface="Spectral"/>
                <a:sym typeface="Spectral"/>
              </a:rPr>
              <a:t>Стратегически игри</a:t>
            </a:r>
            <a:endParaRPr sz="17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516" name="Google Shape;6516;p625"/>
          <p:cNvSpPr txBox="1">
            <a:spLocks noGrp="1"/>
          </p:cNvSpPr>
          <p:nvPr>
            <p:ph type="subTitle" idx="3"/>
          </p:nvPr>
        </p:nvSpPr>
        <p:spPr>
          <a:xfrm>
            <a:off x="2514137" y="3530301"/>
            <a:ext cx="16404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700">
                <a:latin typeface="Spectral"/>
                <a:ea typeface="Spectral"/>
                <a:cs typeface="Spectral"/>
                <a:sym typeface="Spectral"/>
              </a:rPr>
              <a:t>Игри за шофиране</a:t>
            </a:r>
            <a:endParaRPr sz="17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517" name="Google Shape;6517;p625"/>
          <p:cNvSpPr txBox="1">
            <a:spLocks noGrp="1"/>
          </p:cNvSpPr>
          <p:nvPr>
            <p:ph type="subTitle" idx="4"/>
          </p:nvPr>
        </p:nvSpPr>
        <p:spPr>
          <a:xfrm>
            <a:off x="4584012" y="3530300"/>
            <a:ext cx="19638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Забавни игри (напр. музикални) </a:t>
            </a:r>
            <a:endParaRPr sz="17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518" name="Google Shape;6518;p625"/>
          <p:cNvSpPr txBox="1">
            <a:spLocks noGrp="1"/>
          </p:cNvSpPr>
          <p:nvPr>
            <p:ph type="subTitle" idx="5"/>
          </p:nvPr>
        </p:nvSpPr>
        <p:spPr>
          <a:xfrm>
            <a:off x="1564825" y="1496426"/>
            <a:ext cx="16404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300" b="1">
                <a:solidFill>
                  <a:srgbClr val="5959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46%</a:t>
            </a:r>
            <a:endParaRPr sz="3300" b="1"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519" name="Google Shape;6519;p625"/>
          <p:cNvSpPr txBox="1">
            <a:spLocks noGrp="1"/>
          </p:cNvSpPr>
          <p:nvPr>
            <p:ph type="subTitle" idx="7"/>
          </p:nvPr>
        </p:nvSpPr>
        <p:spPr>
          <a:xfrm>
            <a:off x="3751795" y="1445039"/>
            <a:ext cx="16404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300" b="1">
                <a:latin typeface="Cormorant Garamond"/>
                <a:ea typeface="Cormorant Garamond"/>
                <a:cs typeface="Cormorant Garamond"/>
                <a:sym typeface="Cormorant Garamond"/>
              </a:rPr>
              <a:t>44%</a:t>
            </a:r>
            <a:endParaRPr sz="3300" b="1"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520" name="Google Shape;6520;p625"/>
          <p:cNvSpPr txBox="1">
            <a:spLocks noGrp="1"/>
          </p:cNvSpPr>
          <p:nvPr>
            <p:ph type="subTitle" idx="8"/>
          </p:nvPr>
        </p:nvSpPr>
        <p:spPr>
          <a:xfrm>
            <a:off x="4520595" y="3069088"/>
            <a:ext cx="16404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600" b="1">
                <a:latin typeface="Cormorant Garamond"/>
                <a:ea typeface="Cormorant Garamond"/>
                <a:cs typeface="Cormorant Garamond"/>
                <a:sym typeface="Cormorant Garamond"/>
              </a:rPr>
              <a:t>11%</a:t>
            </a:r>
            <a:endParaRPr sz="3600" b="1"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521" name="Google Shape;6521;p625"/>
          <p:cNvSpPr txBox="1">
            <a:spLocks noGrp="1"/>
          </p:cNvSpPr>
          <p:nvPr>
            <p:ph type="subTitle" idx="6"/>
          </p:nvPr>
        </p:nvSpPr>
        <p:spPr>
          <a:xfrm>
            <a:off x="6952075" y="3069092"/>
            <a:ext cx="15192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600" b="1">
                <a:latin typeface="Cormorant Garamond"/>
                <a:ea typeface="Cormorant Garamond"/>
                <a:cs typeface="Cormorant Garamond"/>
                <a:sym typeface="Cormorant Garamond"/>
              </a:rPr>
              <a:t>3%</a:t>
            </a:r>
            <a:endParaRPr sz="3600" b="1"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522" name="Google Shape;6522;p625"/>
          <p:cNvSpPr txBox="1">
            <a:spLocks noGrp="1"/>
          </p:cNvSpPr>
          <p:nvPr>
            <p:ph type="subTitle" idx="1"/>
          </p:nvPr>
        </p:nvSpPr>
        <p:spPr>
          <a:xfrm>
            <a:off x="6005765" y="1945421"/>
            <a:ext cx="1575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700">
                <a:latin typeface="Spectral"/>
                <a:ea typeface="Spectral"/>
                <a:cs typeface="Spectral"/>
                <a:sym typeface="Spectral"/>
              </a:rPr>
              <a:t>Супергерои</a:t>
            </a:r>
            <a:endParaRPr sz="17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523" name="Google Shape;6523;p625"/>
          <p:cNvSpPr txBox="1">
            <a:spLocks noGrp="1"/>
          </p:cNvSpPr>
          <p:nvPr>
            <p:ph type="subTitle" idx="2"/>
          </p:nvPr>
        </p:nvSpPr>
        <p:spPr>
          <a:xfrm>
            <a:off x="719996" y="3587462"/>
            <a:ext cx="15192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700" dirty="0">
                <a:latin typeface="Spectral"/>
                <a:ea typeface="Spectral"/>
                <a:cs typeface="Spectral"/>
                <a:sym typeface="Spectral"/>
              </a:rPr>
              <a:t>Бойни игри</a:t>
            </a:r>
            <a:endParaRPr sz="1700" dirty="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524" name="Google Shape;6524;p625"/>
          <p:cNvSpPr txBox="1">
            <a:spLocks noGrp="1"/>
          </p:cNvSpPr>
          <p:nvPr>
            <p:ph type="subTitle" idx="3"/>
          </p:nvPr>
        </p:nvSpPr>
        <p:spPr>
          <a:xfrm>
            <a:off x="6951475" y="3510175"/>
            <a:ext cx="1851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Спортни игри (напр. футбол)</a:t>
            </a:r>
            <a:endParaRPr sz="17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525" name="Google Shape;6525;p625"/>
          <p:cNvSpPr txBox="1">
            <a:spLocks noGrp="1"/>
          </p:cNvSpPr>
          <p:nvPr>
            <p:ph type="subTitle" idx="5"/>
          </p:nvPr>
        </p:nvSpPr>
        <p:spPr>
          <a:xfrm>
            <a:off x="5938775" y="1508427"/>
            <a:ext cx="15192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300" b="1">
                <a:latin typeface="Cormorant Garamond"/>
                <a:ea typeface="Cormorant Garamond"/>
                <a:cs typeface="Cormorant Garamond"/>
                <a:sym typeface="Cormorant Garamond"/>
              </a:rPr>
              <a:t>26%</a:t>
            </a:r>
            <a:endParaRPr sz="3300" b="1"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526" name="Google Shape;6526;p625"/>
          <p:cNvSpPr txBox="1">
            <a:spLocks noGrp="1"/>
          </p:cNvSpPr>
          <p:nvPr>
            <p:ph type="subTitle" idx="7"/>
          </p:nvPr>
        </p:nvSpPr>
        <p:spPr>
          <a:xfrm>
            <a:off x="720006" y="3069102"/>
            <a:ext cx="15192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600" b="1">
                <a:latin typeface="Cormorant Garamond"/>
                <a:ea typeface="Cormorant Garamond"/>
                <a:cs typeface="Cormorant Garamond"/>
                <a:sym typeface="Cormorant Garamond"/>
              </a:rPr>
              <a:t> 22%</a:t>
            </a:r>
            <a:endParaRPr sz="3600" b="1"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6" name="Google Shape;6536;p627"/>
          <p:cNvSpPr txBox="1">
            <a:spLocks noGrp="1"/>
          </p:cNvSpPr>
          <p:nvPr>
            <p:ph type="title"/>
          </p:nvPr>
        </p:nvSpPr>
        <p:spPr>
          <a:xfrm>
            <a:off x="2026950" y="1467250"/>
            <a:ext cx="50901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Общи нагласи на родителите на деца на възраст от </a:t>
            </a:r>
            <a:r>
              <a:rPr lang="en" sz="36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r>
              <a:rPr lang="en" sz="40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 до </a:t>
            </a:r>
            <a:r>
              <a:rPr lang="en" sz="36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18</a:t>
            </a:r>
            <a:r>
              <a:rPr lang="en" sz="40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 години</a:t>
            </a:r>
            <a:endParaRPr sz="5600" b="1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537" name="Google Shape;6537;p627"/>
          <p:cNvCxnSpPr/>
          <p:nvPr/>
        </p:nvCxnSpPr>
        <p:spPr>
          <a:xfrm>
            <a:off x="1015850" y="1205892"/>
            <a:ext cx="49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2" name="Google Shape;6542;p628" title="Колко често детето вижда реклами, които не са препоръчителни за неговата възраст (със сексуално съдържание, на продукти за възрастни като цигари, алкохол, хазарт и други) докато е пред екрана? (%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349" y="256750"/>
            <a:ext cx="7771299" cy="48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7" name="Google Shape;6547;p629" title="Колко често детето вижда реклами, които не са препоръчителни за неговата възраст (със сексуално съдържание, на продукти за възрастни като цигари, алкохол, хазарт и други) докато е пред екрана? (%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425" y="218025"/>
            <a:ext cx="7613151" cy="47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" name="Google Shape;5939;p568"/>
          <p:cNvSpPr txBox="1">
            <a:spLocks noGrp="1"/>
          </p:cNvSpPr>
          <p:nvPr>
            <p:ph type="subTitle" idx="1"/>
          </p:nvPr>
        </p:nvSpPr>
        <p:spPr>
          <a:xfrm>
            <a:off x="720000" y="1407586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двустепенна гнездова извадка</a:t>
            </a:r>
            <a:endParaRPr sz="1400" dirty="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endParaRPr sz="1400" dirty="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940" name="Google Shape;5940;p568"/>
          <p:cNvSpPr txBox="1">
            <a:spLocks noGrp="1"/>
          </p:cNvSpPr>
          <p:nvPr>
            <p:ph type="subTitle" idx="2"/>
          </p:nvPr>
        </p:nvSpPr>
        <p:spPr>
          <a:xfrm>
            <a:off x="3408225" y="1407575"/>
            <a:ext cx="2157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 dirty="0">
                <a:latin typeface="Spectral"/>
                <a:ea typeface="Spectral"/>
                <a:cs typeface="Spectral"/>
                <a:sym typeface="Spectral"/>
              </a:rPr>
              <a:t>максимално допустима грешка в използваната методиката за </a:t>
            </a:r>
            <a:r>
              <a:rPr lang="bg-BG" sz="1400" dirty="0">
                <a:latin typeface="Spectral"/>
                <a:ea typeface="Spectral"/>
                <a:cs typeface="Spectral"/>
                <a:sym typeface="Spectral"/>
              </a:rPr>
              <a:t>по-</a:t>
            </a:r>
            <a:r>
              <a:rPr lang="en" sz="1400" dirty="0">
                <a:latin typeface="Spectral"/>
                <a:ea typeface="Spectral"/>
                <a:cs typeface="Spectral"/>
                <a:sym typeface="Spectral"/>
              </a:rPr>
              <a:t>голяма точност на проучването</a:t>
            </a:r>
            <a:endParaRPr sz="1400" dirty="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941" name="Google Shape;5941;p568"/>
          <p:cNvSpPr txBox="1">
            <a:spLocks noGrp="1"/>
          </p:cNvSpPr>
          <p:nvPr>
            <p:ph type="subTitle" idx="3"/>
          </p:nvPr>
        </p:nvSpPr>
        <p:spPr>
          <a:xfrm>
            <a:off x="720000" y="3547225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деца на възраст 3-18 години</a:t>
            </a:r>
            <a:endParaRPr sz="14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942" name="Google Shape;5942;p568"/>
          <p:cNvSpPr txBox="1">
            <a:spLocks noGrp="1"/>
          </p:cNvSpPr>
          <p:nvPr>
            <p:ph type="subTitle" idx="4"/>
          </p:nvPr>
        </p:nvSpPr>
        <p:spPr>
          <a:xfrm>
            <a:off x="3579000" y="3547225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родители на децата на възраст 3-18 години</a:t>
            </a:r>
            <a:endParaRPr sz="14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943" name="Google Shape;5943;p568"/>
          <p:cNvSpPr txBox="1">
            <a:spLocks noGrp="1"/>
          </p:cNvSpPr>
          <p:nvPr>
            <p:ph type="subTitle" idx="7"/>
          </p:nvPr>
        </p:nvSpPr>
        <p:spPr>
          <a:xfrm>
            <a:off x="720000" y="1103242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6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3600" b="1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44" name="Google Shape;5944;p568"/>
          <p:cNvSpPr txBox="1">
            <a:spLocks noGrp="1"/>
          </p:cNvSpPr>
          <p:nvPr>
            <p:ph type="subTitle" idx="8"/>
          </p:nvPr>
        </p:nvSpPr>
        <p:spPr>
          <a:xfrm>
            <a:off x="3557055" y="1300752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6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2,5 %</a:t>
            </a:r>
            <a:endParaRPr sz="3600" b="1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45" name="Google Shape;5945;p568"/>
          <p:cNvSpPr txBox="1">
            <a:spLocks noGrp="1"/>
          </p:cNvSpPr>
          <p:nvPr>
            <p:ph type="subTitle" idx="9"/>
          </p:nvPr>
        </p:nvSpPr>
        <p:spPr>
          <a:xfrm>
            <a:off x="6447115" y="1278806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600" b="1" dirty="0">
                <a:solidFill>
                  <a:srgbClr val="595959"/>
                </a:solidFill>
                <a:latin typeface="Poppins SemiBold" charset="0"/>
                <a:ea typeface="Arial"/>
                <a:cs typeface="Poppins SemiBold" charset="0"/>
                <a:sym typeface="Arial"/>
              </a:rPr>
              <a:t>2840</a:t>
            </a:r>
            <a:endParaRPr sz="3600" b="1" dirty="0">
              <a:solidFill>
                <a:srgbClr val="595959"/>
              </a:solidFill>
              <a:latin typeface="Poppins SemiBold" charset="0"/>
              <a:ea typeface="Poppins"/>
              <a:cs typeface="Poppins SemiBold" charset="0"/>
              <a:sym typeface="Poppins"/>
            </a:endParaRPr>
          </a:p>
        </p:txBody>
      </p:sp>
      <p:sp>
        <p:nvSpPr>
          <p:cNvPr id="5946" name="Google Shape;5946;p568"/>
          <p:cNvSpPr txBox="1">
            <a:spLocks noGrp="1"/>
          </p:cNvSpPr>
          <p:nvPr>
            <p:ph type="subTitle" idx="5"/>
          </p:nvPr>
        </p:nvSpPr>
        <p:spPr>
          <a:xfrm>
            <a:off x="6438000" y="1407586"/>
            <a:ext cx="19860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общ брой на изследваните лица</a:t>
            </a:r>
            <a:endParaRPr sz="14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947" name="Google Shape;5947;p568"/>
          <p:cNvSpPr txBox="1">
            <a:spLocks noGrp="1"/>
          </p:cNvSpPr>
          <p:nvPr>
            <p:ph type="subTitle" idx="6"/>
          </p:nvPr>
        </p:nvSpPr>
        <p:spPr>
          <a:xfrm>
            <a:off x="6208950" y="3547225"/>
            <a:ext cx="24441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родители на деца на възраст 0-2 години (децата от тази възрастова група не могат сами да дадат мнение).</a:t>
            </a:r>
            <a:endParaRPr sz="140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endParaRPr sz="14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948" name="Google Shape;5948;p568"/>
          <p:cNvSpPr txBox="1">
            <a:spLocks noGrp="1"/>
          </p:cNvSpPr>
          <p:nvPr>
            <p:ph type="subTitle" idx="13"/>
          </p:nvPr>
        </p:nvSpPr>
        <p:spPr>
          <a:xfrm>
            <a:off x="720000" y="340061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6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1305</a:t>
            </a:r>
            <a:endParaRPr sz="36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49" name="Google Shape;5949;p568"/>
          <p:cNvSpPr txBox="1">
            <a:spLocks noGrp="1"/>
          </p:cNvSpPr>
          <p:nvPr>
            <p:ph type="subTitle" idx="14"/>
          </p:nvPr>
        </p:nvSpPr>
        <p:spPr>
          <a:xfrm>
            <a:off x="3571684" y="3407930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6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1305</a:t>
            </a:r>
            <a:endParaRPr sz="36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50" name="Google Shape;5950;p568"/>
          <p:cNvSpPr txBox="1">
            <a:spLocks noGrp="1"/>
          </p:cNvSpPr>
          <p:nvPr>
            <p:ph type="subTitle" idx="15"/>
          </p:nvPr>
        </p:nvSpPr>
        <p:spPr>
          <a:xfrm>
            <a:off x="6432485" y="3415245"/>
            <a:ext cx="198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600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230</a:t>
            </a:r>
            <a:endParaRPr sz="3600" b="1" dirty="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2" name="Google Shape;6552;p63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188" y="212425"/>
            <a:ext cx="7615626" cy="482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7" name="Google Shape;6557;p631"/>
          <p:cNvGraphicFramePr/>
          <p:nvPr>
            <p:extLst>
              <p:ext uri="{D42A27DB-BD31-4B8C-83A1-F6EECF244321}">
                <p14:modId xmlns:p14="http://schemas.microsoft.com/office/powerpoint/2010/main" val="1335545947"/>
              </p:ext>
            </p:extLst>
          </p:nvPr>
        </p:nvGraphicFramePr>
        <p:xfrm>
          <a:off x="901300" y="1230678"/>
          <a:ext cx="7341375" cy="2791878"/>
        </p:xfrm>
        <a:graphic>
          <a:graphicData uri="http://schemas.openxmlformats.org/drawingml/2006/table">
            <a:tbl>
              <a:tblPr>
                <a:noFill/>
                <a:tableStyleId>{604AB14C-78D7-4CE6-95BC-4496B8BB9103}</a:tableStyleId>
              </a:tblPr>
              <a:tblGrid>
                <a:gridCol w="73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7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От данните може да заключим, че родителите </a:t>
                      </a:r>
                      <a:r>
                        <a:rPr lang="en" sz="1600" b="1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не</a:t>
                      </a:r>
                      <a:r>
                        <a:rPr lang="en" sz="16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са достатъчно запознати със съдържанието, което потребяват децата им, независимо дали гледат телевизия, играят видео игри</a:t>
                      </a:r>
                      <a:r>
                        <a:rPr lang="en" sz="1600" baseline="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" sz="16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на конзола, или играят на телефона или таблета си. </a:t>
                      </a:r>
                      <a:endParaRPr sz="100" b="1" dirty="0">
                        <a:solidFill>
                          <a:srgbClr val="595959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Много често, когато децата използват телефона, таблета си или играят на конзолни игри, при децата не присъства или рядко присъства възрастен. </a:t>
                      </a:r>
                      <a:endParaRPr sz="1200" dirty="0">
                        <a:solidFill>
                          <a:srgbClr val="595959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Често, докато децата гледат телевизия</a:t>
                      </a:r>
                      <a:r>
                        <a:rPr lang="bg-BG" sz="16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,</a:t>
                      </a:r>
                      <a:r>
                        <a:rPr lang="en" sz="1600" dirty="0">
                          <a:solidFill>
                            <a:srgbClr val="595959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 виждат неподходящо за тяхната възраст съдържание.</a:t>
                      </a:r>
                      <a:endParaRPr sz="1200" dirty="0">
                        <a:solidFill>
                          <a:srgbClr val="595959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2" name="Google Shape;6562;p63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287" y="950975"/>
            <a:ext cx="4115185" cy="2544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567;p633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0297" y="950975"/>
            <a:ext cx="4215527" cy="2606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7" name="Google Shape;6577;p6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938" y="419387"/>
            <a:ext cx="6172517" cy="37089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39216" y="4340897"/>
            <a:ext cx="863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Средната стойност е изчислена на база </a:t>
            </a:r>
            <a:r>
              <a:rPr lang="bg-BG" b="1"/>
              <a:t>на мнението </a:t>
            </a:r>
            <a:r>
              <a:rPr lang="bg-BG" b="1" dirty="0"/>
              <a:t>на родителите, където 1 означава „много помага“, 3 означава „не оказва влияние“, а 5 – „много вреди“.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7" name="Google Shape;6587;p637"/>
          <p:cNvSpPr txBox="1">
            <a:spLocks noGrp="1"/>
          </p:cNvSpPr>
          <p:nvPr>
            <p:ph type="body" idx="1"/>
          </p:nvPr>
        </p:nvSpPr>
        <p:spPr>
          <a:xfrm>
            <a:off x="766650" y="1844250"/>
            <a:ext cx="7610700" cy="1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>
                <a:latin typeface="Poppins"/>
                <a:ea typeface="Poppins"/>
                <a:cs typeface="Poppins"/>
                <a:sym typeface="Poppins"/>
              </a:rPr>
              <a:t>Очевидно е, че модерните в днешно време електронни устройства, имат превес и формират навиците, интересите и предпочитанията на децата.</a:t>
            </a:r>
            <a:endParaRPr sz="19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2" name="Google Shape;6592;p638"/>
          <p:cNvSpPr txBox="1">
            <a:spLocks noGrp="1"/>
          </p:cNvSpPr>
          <p:nvPr>
            <p:ph type="title"/>
          </p:nvPr>
        </p:nvSpPr>
        <p:spPr>
          <a:xfrm>
            <a:off x="2254120" y="1113077"/>
            <a:ext cx="4439288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4400" b="1" dirty="0">
                <a:solidFill>
                  <a:schemeClr val="bg1">
                    <a:lumMod val="25000"/>
                  </a:schemeClr>
                </a:solidFill>
              </a:rPr>
              <a:t>Благодарим Ви за вниманието!</a:t>
            </a:r>
            <a:endParaRPr sz="44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6593" name="Google Shape;6593;p638"/>
          <p:cNvSpPr txBox="1">
            <a:spLocks noGrp="1"/>
          </p:cNvSpPr>
          <p:nvPr>
            <p:ph type="subTitle" idx="1"/>
          </p:nvPr>
        </p:nvSpPr>
        <p:spPr>
          <a:xfrm>
            <a:off x="2274403" y="2427636"/>
            <a:ext cx="18333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300" b="1" dirty="0">
                <a:latin typeface="Poppins" charset="0"/>
                <a:cs typeface="Poppins" charset="0"/>
              </a:rPr>
              <a:t>Въпроси?</a:t>
            </a:r>
            <a:endParaRPr sz="2300" b="1" dirty="0">
              <a:latin typeface="Poppins" charset="0"/>
              <a:cs typeface="Poppins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7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700" dirty="0"/>
          </a:p>
        </p:txBody>
      </p:sp>
      <p:sp>
        <p:nvSpPr>
          <p:cNvPr id="2" name="Rectangle 1"/>
          <p:cNvSpPr/>
          <p:nvPr/>
        </p:nvSpPr>
        <p:spPr>
          <a:xfrm>
            <a:off x="831901" y="3252322"/>
            <a:ext cx="4572000" cy="569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bg-BG" b="1" dirty="0">
                <a:solidFill>
                  <a:schemeClr val="bg1">
                    <a:lumMod val="25000"/>
                  </a:schemeClr>
                </a:solidFill>
                <a:latin typeface="IBM Plex Sans" charset="0"/>
              </a:rPr>
              <a:t>Изготвил:</a:t>
            </a:r>
          </a:p>
          <a:p>
            <a:pPr>
              <a:spcAft>
                <a:spcPts val="600"/>
              </a:spcAft>
            </a:pPr>
            <a:r>
              <a:rPr lang="bg-BG" sz="1200" dirty="0">
                <a:solidFill>
                  <a:schemeClr val="tx1"/>
                </a:solidFill>
                <a:latin typeface="IBM Plex Sans" charset="0"/>
                <a:ea typeface="Cormorant Garamond" charset="-52"/>
                <a:cs typeface="Poppins" charset="0"/>
              </a:rPr>
              <a:t>Галина Милкова, мениджър-проекти, тел: 0889223345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7002" y="3821709"/>
            <a:ext cx="678484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/>
            <a:r>
              <a:rPr lang="ru-RU" sz="1100" b="1" cap="all" dirty="0">
                <a:cs typeface="Poppins" charset="0"/>
              </a:rPr>
              <a:t>Социални, Политически и Маркетингови Проучвания</a:t>
            </a:r>
            <a:endParaRPr lang="en-US" sz="1100" b="1" cap="all" dirty="0">
              <a:latin typeface="Poppins" charset="0"/>
              <a:cs typeface="Poppins" charset="0"/>
            </a:endParaRPr>
          </a:p>
          <a:p>
            <a:pPr indent="540385"/>
            <a:r>
              <a:rPr lang="ru-RU" sz="1100" dirty="0">
                <a:cs typeface="Poppins" charset="0"/>
              </a:rPr>
              <a:t>София 1404, кв. “Манастирски ливади”, ул. “Костенски водопад”,</a:t>
            </a:r>
            <a:r>
              <a:rPr lang="en-US" sz="1100" dirty="0">
                <a:cs typeface="Poppins" charset="0"/>
              </a:rPr>
              <a:t> </a:t>
            </a:r>
            <a:r>
              <a:rPr lang="ru-RU" sz="1100" dirty="0">
                <a:cs typeface="Poppins" charset="0"/>
              </a:rPr>
              <a:t>бл. 21, вх. А, ап. 4, </a:t>
            </a:r>
            <a:endParaRPr lang="en-US" sz="1100" dirty="0">
              <a:latin typeface="Poppins" charset="0"/>
              <a:cs typeface="Poppins" charset="0"/>
            </a:endParaRPr>
          </a:p>
          <a:p>
            <a:pPr indent="540385"/>
            <a:r>
              <a:rPr lang="de-DE" sz="1100" dirty="0">
                <a:latin typeface="Poppins" charset="0"/>
                <a:cs typeface="Poppins" charset="0"/>
              </a:rPr>
              <a:t>e</a:t>
            </a:r>
            <a:r>
              <a:rPr lang="en-US" sz="1100" dirty="0">
                <a:latin typeface="Poppins" charset="0"/>
                <a:cs typeface="Poppins" charset="0"/>
              </a:rPr>
              <a:t>-</a:t>
            </a:r>
            <a:r>
              <a:rPr lang="de-DE" sz="1100" dirty="0">
                <a:latin typeface="Poppins" charset="0"/>
                <a:cs typeface="Poppins" charset="0"/>
              </a:rPr>
              <a:t>mail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  <a:latin typeface="Poppins" charset="0"/>
                <a:cs typeface="Poppins" charset="0"/>
              </a:rPr>
              <a:t>: </a:t>
            </a:r>
            <a:r>
              <a:rPr lang="de-DE" sz="1100" u="sng" dirty="0">
                <a:solidFill>
                  <a:schemeClr val="accent1">
                    <a:lumMod val="50000"/>
                  </a:schemeClr>
                </a:solidFill>
                <a:latin typeface="Poppins" charset="0"/>
                <a:cs typeface="Poppins" charset="0"/>
                <a:hlinkClick r:id="rId3"/>
              </a:rPr>
              <a:t>sova</a:t>
            </a:r>
            <a:r>
              <a:rPr lang="en-US" sz="1100" u="sng" dirty="0">
                <a:solidFill>
                  <a:schemeClr val="accent1">
                    <a:lumMod val="50000"/>
                  </a:schemeClr>
                </a:solidFill>
                <a:latin typeface="Poppins" charset="0"/>
                <a:cs typeface="Poppins" charset="0"/>
                <a:hlinkClick r:id="rId3"/>
              </a:rPr>
              <a:t>-5@</a:t>
            </a:r>
            <a:r>
              <a:rPr lang="de-DE" sz="1100" u="sng" dirty="0">
                <a:solidFill>
                  <a:schemeClr val="accent1">
                    <a:lumMod val="50000"/>
                  </a:schemeClr>
                </a:solidFill>
                <a:latin typeface="Poppins" charset="0"/>
                <a:cs typeface="Poppins" charset="0"/>
                <a:hlinkClick r:id="rId3"/>
              </a:rPr>
              <a:t>intech</a:t>
            </a:r>
            <a:r>
              <a:rPr lang="en-US" sz="1100" u="sng" dirty="0">
                <a:solidFill>
                  <a:schemeClr val="accent1">
                    <a:lumMod val="50000"/>
                  </a:schemeClr>
                </a:solidFill>
                <a:latin typeface="Poppins" charset="0"/>
                <a:cs typeface="Poppins" charset="0"/>
                <a:hlinkClick r:id="rId3"/>
              </a:rPr>
              <a:t>.</a:t>
            </a:r>
            <a:r>
              <a:rPr lang="de-DE" sz="1100" u="sng" dirty="0">
                <a:solidFill>
                  <a:schemeClr val="accent1">
                    <a:lumMod val="50000"/>
                  </a:schemeClr>
                </a:solidFill>
                <a:latin typeface="Poppins" charset="0"/>
                <a:cs typeface="Poppins" charset="0"/>
                <a:hlinkClick r:id="rId3"/>
              </a:rPr>
              <a:t>bg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Poppins" charset="0"/>
                <a:cs typeface="Poppins" charset="0"/>
              </a:rPr>
              <a:t>, </a:t>
            </a:r>
            <a:r>
              <a:rPr lang="de-DE" sz="1100" dirty="0">
                <a:latin typeface="Poppins" charset="0"/>
                <a:cs typeface="Poppins" charset="0"/>
              </a:rPr>
              <a:t>www</a:t>
            </a:r>
            <a:r>
              <a:rPr lang="en-US" sz="1100" dirty="0">
                <a:latin typeface="Poppins" charset="0"/>
                <a:cs typeface="Poppins" charset="0"/>
              </a:rPr>
              <a:t>.</a:t>
            </a:r>
            <a:r>
              <a:rPr lang="de-DE" sz="1100" dirty="0">
                <a:latin typeface="Poppins" charset="0"/>
                <a:cs typeface="Poppins" charset="0"/>
              </a:rPr>
              <a:t>sovaharris</a:t>
            </a:r>
            <a:r>
              <a:rPr lang="en-US" sz="1100" dirty="0">
                <a:latin typeface="Poppins" charset="0"/>
                <a:cs typeface="Poppins" charset="0"/>
              </a:rPr>
              <a:t>.</a:t>
            </a:r>
            <a:r>
              <a:rPr lang="de-DE" sz="1100" dirty="0">
                <a:latin typeface="Poppins" charset="0"/>
                <a:cs typeface="Poppins" charset="0"/>
              </a:rPr>
              <a:t>com</a:t>
            </a:r>
            <a:endParaRPr lang="en-US" sz="1100" dirty="0">
              <a:latin typeface="Poppins" charset="0"/>
              <a:ea typeface="Times New Roman"/>
              <a:cs typeface="Poppins" charset="0"/>
            </a:endParaRPr>
          </a:p>
          <a:p>
            <a:pPr indent="540385"/>
            <a:endParaRPr lang="en-US" b="1" dirty="0">
              <a:latin typeface="Poppins" charset="0"/>
              <a:ea typeface="Times New Roman"/>
              <a:cs typeface="Poppins" charset="0"/>
            </a:endParaRPr>
          </a:p>
        </p:txBody>
      </p:sp>
      <p:pic>
        <p:nvPicPr>
          <p:cNvPr id="9" name="Picture 1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190" y="3490088"/>
            <a:ext cx="1533577" cy="90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5" name="Google Shape;5955;p56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6902" r="1097" b="368"/>
          <a:stretch/>
        </p:blipFill>
        <p:spPr>
          <a:xfrm>
            <a:off x="5715000" y="727725"/>
            <a:ext cx="3439002" cy="3691001"/>
          </a:xfrm>
          <a:prstGeom prst="rect">
            <a:avLst/>
          </a:prstGeom>
          <a:noFill/>
          <a:ln>
            <a:noFill/>
          </a:ln>
        </p:spPr>
      </p:pic>
      <p:sp>
        <p:nvSpPr>
          <p:cNvPr id="5956" name="Google Shape;5956;p569"/>
          <p:cNvSpPr txBox="1">
            <a:spLocks noGrp="1"/>
          </p:cNvSpPr>
          <p:nvPr>
            <p:ph type="title"/>
          </p:nvPr>
        </p:nvSpPr>
        <p:spPr>
          <a:xfrm>
            <a:off x="1015850" y="1765525"/>
            <a:ext cx="40653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5100" dirty="0">
                <a:solidFill>
                  <a:srgbClr val="595959"/>
                </a:solidFill>
              </a:rPr>
              <a:t>Анализ на резултатите</a:t>
            </a:r>
            <a:endParaRPr sz="5100" dirty="0">
              <a:solidFill>
                <a:srgbClr val="595959"/>
              </a:solidFill>
            </a:endParaRPr>
          </a:p>
        </p:txBody>
      </p:sp>
      <p:cxnSp>
        <p:nvCxnSpPr>
          <p:cNvPr id="5957" name="Google Shape;5957;p569"/>
          <p:cNvCxnSpPr/>
          <p:nvPr/>
        </p:nvCxnSpPr>
        <p:spPr>
          <a:xfrm>
            <a:off x="1015850" y="1205892"/>
            <a:ext cx="49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2" name="Google Shape;5962;p5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Общи и демографски характеристики</a:t>
            </a:r>
            <a:endParaRPr b="1" dirty="0">
              <a:solidFill>
                <a:srgbClr val="59595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963" name="Google Shape;5963;p57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195" y="1303730"/>
            <a:ext cx="4330598" cy="27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969;p571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1065" y="1303731"/>
            <a:ext cx="4242816" cy="293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981;p57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019" y="889587"/>
            <a:ext cx="4160014" cy="297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975;p5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736" y="936472"/>
            <a:ext cx="4089700" cy="2883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987;p574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2014" y="435422"/>
            <a:ext cx="5780968" cy="3880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993;p57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164" y="1051938"/>
            <a:ext cx="4024804" cy="2848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999;p576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5186" y="1067557"/>
            <a:ext cx="4493249" cy="2832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Formative Evaluation Meeting by Slidesgo">
  <a:themeElements>
    <a:clrScheme name="Simple Light">
      <a:dk1>
        <a:srgbClr val="363636"/>
      </a:dk1>
      <a:lt1>
        <a:srgbClr val="EDEDE5"/>
      </a:lt1>
      <a:dk2>
        <a:srgbClr val="9CBDC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Formative Evaluation Meeting by Slidesgo">
  <a:themeElements>
    <a:clrScheme name="Simple Light">
      <a:dk1>
        <a:srgbClr val="363636"/>
      </a:dk1>
      <a:lt1>
        <a:srgbClr val="EDEDE5"/>
      </a:lt1>
      <a:dk2>
        <a:srgbClr val="9CBDC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Formative Evaluation Meeting by Slidesgo">
  <a:themeElements>
    <a:clrScheme name="Simple Light">
      <a:dk1>
        <a:srgbClr val="363636"/>
      </a:dk1>
      <a:lt1>
        <a:srgbClr val="EDEDE5"/>
      </a:lt1>
      <a:dk2>
        <a:srgbClr val="9CBDC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Formative Evaluation Meeting by Slidesgo">
  <a:themeElements>
    <a:clrScheme name="Simple Light">
      <a:dk1>
        <a:srgbClr val="363636"/>
      </a:dk1>
      <a:lt1>
        <a:srgbClr val="EDEDE5"/>
      </a:lt1>
      <a:dk2>
        <a:srgbClr val="9CBDC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Formative Evaluation Meeting by Slidesgo">
  <a:themeElements>
    <a:clrScheme name="Simple Light">
      <a:dk1>
        <a:srgbClr val="363636"/>
      </a:dk1>
      <a:lt1>
        <a:srgbClr val="EDEDE5"/>
      </a:lt1>
      <a:dk2>
        <a:srgbClr val="9CBDC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Formative Evaluation Meeting by Slidesgo">
  <a:themeElements>
    <a:clrScheme name="Simple Light">
      <a:dk1>
        <a:srgbClr val="363636"/>
      </a:dk1>
      <a:lt1>
        <a:srgbClr val="EDEDE5"/>
      </a:lt1>
      <a:dk2>
        <a:srgbClr val="9CBDC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Formative Evaluation Meeting by Slidesgo">
  <a:themeElements>
    <a:clrScheme name="Simple Light">
      <a:dk1>
        <a:srgbClr val="363636"/>
      </a:dk1>
      <a:lt1>
        <a:srgbClr val="EDEDE5"/>
      </a:lt1>
      <a:dk2>
        <a:srgbClr val="9CBDC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Formative Evaluation Meeting by Slidesgo">
  <a:themeElements>
    <a:clrScheme name="Simple Light">
      <a:dk1>
        <a:srgbClr val="363636"/>
      </a:dk1>
      <a:lt1>
        <a:srgbClr val="EDEDE5"/>
      </a:lt1>
      <a:dk2>
        <a:srgbClr val="9CBDC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Formative Evaluation Meeting by Slidesgo">
  <a:themeElements>
    <a:clrScheme name="Simple Light">
      <a:dk1>
        <a:srgbClr val="363636"/>
      </a:dk1>
      <a:lt1>
        <a:srgbClr val="EDEDE5"/>
      </a:lt1>
      <a:dk2>
        <a:srgbClr val="9CBDC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Formative Evaluation Meeting by Slidesgo">
  <a:themeElements>
    <a:clrScheme name="Simple Light">
      <a:dk1>
        <a:srgbClr val="363636"/>
      </a:dk1>
      <a:lt1>
        <a:srgbClr val="EDEDE5"/>
      </a:lt1>
      <a:dk2>
        <a:srgbClr val="9CBDC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mative Evaluation Meeting by Slidesgo">
  <a:themeElements>
    <a:clrScheme name="Simple Light">
      <a:dk1>
        <a:srgbClr val="363636"/>
      </a:dk1>
      <a:lt1>
        <a:srgbClr val="EDEDE5"/>
      </a:lt1>
      <a:dk2>
        <a:srgbClr val="9CBDC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rmative Evaluation Meeting by Slidesgo">
  <a:themeElements>
    <a:clrScheme name="Simple Light">
      <a:dk1>
        <a:srgbClr val="363636"/>
      </a:dk1>
      <a:lt1>
        <a:srgbClr val="EDEDE5"/>
      </a:lt1>
      <a:dk2>
        <a:srgbClr val="9CBDC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rmative Evaluation Meeting by Slidesgo">
  <a:themeElements>
    <a:clrScheme name="Simple Light">
      <a:dk1>
        <a:srgbClr val="363636"/>
      </a:dk1>
      <a:lt1>
        <a:srgbClr val="EDEDE5"/>
      </a:lt1>
      <a:dk2>
        <a:srgbClr val="9CBDC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ormative Evaluation Meeting by Slidesgo">
  <a:themeElements>
    <a:clrScheme name="Simple Light">
      <a:dk1>
        <a:srgbClr val="363636"/>
      </a:dk1>
      <a:lt1>
        <a:srgbClr val="EDEDE5"/>
      </a:lt1>
      <a:dk2>
        <a:srgbClr val="9CBDC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ormative Evaluation Meeting by Slidesgo">
  <a:themeElements>
    <a:clrScheme name="Simple Light">
      <a:dk1>
        <a:srgbClr val="363636"/>
      </a:dk1>
      <a:lt1>
        <a:srgbClr val="EDEDE5"/>
      </a:lt1>
      <a:dk2>
        <a:srgbClr val="9CBDC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ormative Evaluation Meeting by Slidesgo">
  <a:themeElements>
    <a:clrScheme name="Simple Light">
      <a:dk1>
        <a:srgbClr val="363636"/>
      </a:dk1>
      <a:lt1>
        <a:srgbClr val="EDEDE5"/>
      </a:lt1>
      <a:dk2>
        <a:srgbClr val="9CBDC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ormative Evaluation Meeting by Slidesgo">
  <a:themeElements>
    <a:clrScheme name="Simple Light">
      <a:dk1>
        <a:srgbClr val="363636"/>
      </a:dk1>
      <a:lt1>
        <a:srgbClr val="EDEDE5"/>
      </a:lt1>
      <a:dk2>
        <a:srgbClr val="9CBDC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Formative Evaluation Meeting by Slidesgo">
  <a:themeElements>
    <a:clrScheme name="Simple Light">
      <a:dk1>
        <a:srgbClr val="363636"/>
      </a:dk1>
      <a:lt1>
        <a:srgbClr val="EDEDE5"/>
      </a:lt1>
      <a:dk2>
        <a:srgbClr val="9CBDC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1782</Words>
  <Application>Microsoft Office PowerPoint</Application>
  <PresentationFormat>On-screen Show (16:9)</PresentationFormat>
  <Paragraphs>160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45</vt:i4>
      </vt:variant>
    </vt:vector>
  </HeadingPairs>
  <TitlesOfParts>
    <vt:vector size="77" baseType="lpstr">
      <vt:lpstr>Nunito Light</vt:lpstr>
      <vt:lpstr>Cormorant Garamond SemiBold</vt:lpstr>
      <vt:lpstr>Cormorant Garamond</vt:lpstr>
      <vt:lpstr>PT Sans</vt:lpstr>
      <vt:lpstr>Bebas Neue</vt:lpstr>
      <vt:lpstr>IBM Plex Sans Light</vt:lpstr>
      <vt:lpstr>Spectral</vt:lpstr>
      <vt:lpstr>Spectral SemiBold</vt:lpstr>
      <vt:lpstr>Poppins SemiBold</vt:lpstr>
      <vt:lpstr>Arial</vt:lpstr>
      <vt:lpstr>Poppins</vt:lpstr>
      <vt:lpstr>Anaheim</vt:lpstr>
      <vt:lpstr>IBM Plex Sans</vt:lpstr>
      <vt:lpstr>Simple Light</vt:lpstr>
      <vt:lpstr>Formative Evaluation Meeting by Slidesgo</vt:lpstr>
      <vt:lpstr>Formative Evaluation Meeting by Slidesgo</vt:lpstr>
      <vt:lpstr>Formative Evaluation Meeting by Slidesgo</vt:lpstr>
      <vt:lpstr>Formative Evaluation Meeting by Slidesgo</vt:lpstr>
      <vt:lpstr>Formative Evaluation Meeting by Slidesgo</vt:lpstr>
      <vt:lpstr>Formative Evaluation Meeting by Slidesgo</vt:lpstr>
      <vt:lpstr>Formative Evaluation Meeting by Slidesgo</vt:lpstr>
      <vt:lpstr>Formative Evaluation Meeting by Slidesgo</vt:lpstr>
      <vt:lpstr>Formative Evaluation Meeting by Slidesgo</vt:lpstr>
      <vt:lpstr>Formative Evaluation Meeting by Slidesgo</vt:lpstr>
      <vt:lpstr>Formative Evaluation Meeting by Slidesgo</vt:lpstr>
      <vt:lpstr>Formative Evaluation Meeting by Slidesgo</vt:lpstr>
      <vt:lpstr>Formative Evaluation Meeting by Slidesgo</vt:lpstr>
      <vt:lpstr>Formative Evaluation Meeting by Slidesgo</vt:lpstr>
      <vt:lpstr>Formative Evaluation Meeting by Slidesgo</vt:lpstr>
      <vt:lpstr>Formative Evaluation Meeting by Slidesgo</vt:lpstr>
      <vt:lpstr>Formative Evaluation Meeting by Slidesgo</vt:lpstr>
      <vt:lpstr>Formative Evaluation Meeting by Slidesgo</vt:lpstr>
      <vt:lpstr>Обществени нагласи, оценка на потреблението на медийно съдържание и неговото въздействие върху децата в България на възраст 0-18 години </vt:lpstr>
      <vt:lpstr>Цел</vt:lpstr>
      <vt:lpstr>Методика на извадката</vt:lpstr>
      <vt:lpstr>PowerPoint Presentation</vt:lpstr>
      <vt:lpstr>Анализ на резултатите</vt:lpstr>
      <vt:lpstr>Общи и демографски характеристики</vt:lpstr>
      <vt:lpstr>PowerPoint Presentation</vt:lpstr>
      <vt:lpstr>PowerPoint Presentation</vt:lpstr>
      <vt:lpstr>PowerPoint Presentation</vt:lpstr>
      <vt:lpstr>PowerPoint Presentation</vt:lpstr>
      <vt:lpstr>Как децата от 3 до 18 години прекарват свободното си време?</vt:lpstr>
      <vt:lpstr>Типове електронни устройства, които потребяват децата</vt:lpstr>
      <vt:lpstr>Електронни устройства, които децата от 0 до 18 потребяват, %  </vt:lpstr>
      <vt:lpstr>PowerPoint Presentation</vt:lpstr>
      <vt:lpstr>Предпочитани типове медии за потребление на медийно съдържание на децата от целевите възрастови групи  </vt:lpstr>
      <vt:lpstr>Съгласно данните от проучването най-масовият тип медия, която децата от всички възрастови групи потребяват, е телевизията. Средната възраст, на която децата от 0 до 18 години са започнали да гледат телевизия, е 2 години и 6 месеца.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Използване на смартфон/ таблет/ компютър </vt:lpstr>
      <vt:lpstr>PowerPoint Presentation</vt:lpstr>
      <vt:lpstr>PowerPoint Presentation</vt:lpstr>
      <vt:lpstr>Честота на използване на компютър </vt:lpstr>
      <vt:lpstr>PowerPoint Presentation</vt:lpstr>
      <vt:lpstr>Колко често детето използва мобилни устройства като телефон, таблет или компютър/ лаптоп за всяка от следните дейности? (%)    </vt:lpstr>
      <vt:lpstr>PowerPoint Presentation</vt:lpstr>
      <vt:lpstr>Независимо от пола, местоживеенето или с какво образование са родителите, децата на възраст 13-18 години имат сравнително идентични предпочитания в избора си на платформи и социални мрежи. </vt:lpstr>
      <vt:lpstr>PowerPoint Presentation</vt:lpstr>
      <vt:lpstr>За какво децата от 0 до 18 години използват мобилни устройства? </vt:lpstr>
      <vt:lpstr>Съдържание, което децата от 0 до 18 години гледат в Интернет  </vt:lpstr>
      <vt:lpstr>PowerPoint Presentation</vt:lpstr>
      <vt:lpstr>Играене на конзолни игри </vt:lpstr>
      <vt:lpstr>PowerPoint Presentation</vt:lpstr>
      <vt:lpstr>Децата, които играят на конзолни игри, играят:</vt:lpstr>
      <vt:lpstr>Общи нагласи на родителите на деца на възраст от 0 до 18 години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Благодарим Ви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Обществени нагласи, оценка на потреблението на медийно съдържание и неговото въздействие върху децата в България, на възраст 0-18 години</dc:title>
  <dc:creator>Emilia Staneva</dc:creator>
  <cp:lastModifiedBy>IT CEM</cp:lastModifiedBy>
  <cp:revision>31</cp:revision>
  <dcterms:modified xsi:type="dcterms:W3CDTF">2024-02-15T07:58:05Z</dcterms:modified>
</cp:coreProperties>
</file>